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5" r:id="rId2"/>
    <p:sldId id="342" r:id="rId3"/>
    <p:sldId id="344" r:id="rId4"/>
    <p:sldId id="346" r:id="rId5"/>
    <p:sldId id="347" r:id="rId6"/>
    <p:sldId id="348" r:id="rId7"/>
    <p:sldId id="305" r:id="rId8"/>
    <p:sldId id="290" r:id="rId9"/>
  </p:sldIdLst>
  <p:sldSz cx="9144000" cy="6858000" type="screen4x3"/>
  <p:notesSz cx="6669088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kromchedlishvili, Tamara" initials="OT" lastIdx="1" clrIdx="0"/>
  <p:cmAuthor id="1" name="obryunin" initials="o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8C2C"/>
    <a:srgbClr val="0195DC"/>
    <a:srgbClr val="0095DC"/>
    <a:srgbClr val="1E1E1E"/>
    <a:srgbClr val="464646"/>
    <a:srgbClr val="5A5A5A"/>
    <a:srgbClr val="1C5B91"/>
    <a:srgbClr val="8B2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1508" autoAdjust="0"/>
  </p:normalViewPr>
  <p:slideViewPr>
    <p:cSldViewPr snapToGrid="0" snapToObjects="1">
      <p:cViewPr>
        <p:scale>
          <a:sx n="66" d="100"/>
          <a:sy n="66" d="100"/>
        </p:scale>
        <p:origin x="-571" y="-235"/>
      </p:cViewPr>
      <p:guideLst>
        <p:guide orient="horz" pos="2160"/>
        <p:guide pos="5759"/>
      </p:guideLst>
    </p:cSldViewPr>
  </p:slideViewPr>
  <p:outlineViewPr>
    <p:cViewPr>
      <p:scale>
        <a:sx n="33" d="100"/>
        <a:sy n="33" d="100"/>
      </p:scale>
      <p:origin x="48" y="10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552" y="52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C933F7-B453-48F5-92A1-B1624A833E38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658D909-65C0-4F1E-993D-7B979E5BEEFE}">
      <dgm:prSet phldrT="[Text]" custT="1"/>
      <dgm:spPr>
        <a:solidFill>
          <a:srgbClr val="718C2C"/>
        </a:solidFill>
      </dgm:spPr>
      <dgm:t>
        <a:bodyPr/>
        <a:lstStyle/>
        <a:p>
          <a:r>
            <a:rPr lang="ru-RU" sz="1600" b="1" cap="all" baseline="0" noProof="0" dirty="0" smtClean="0">
              <a:solidFill>
                <a:schemeClr val="bg1"/>
              </a:solidFill>
            </a:rPr>
            <a:t>Обеспечение непрерывности бизнес-процессов </a:t>
          </a:r>
          <a:endParaRPr lang="ru-RU" sz="1600" b="1" cap="all" baseline="0" noProof="0" dirty="0" smtClean="0">
            <a:solidFill>
              <a:schemeClr val="bg1"/>
            </a:solidFill>
          </a:endParaRPr>
        </a:p>
        <a:p>
          <a:r>
            <a:rPr lang="ru-RU" sz="1600" b="1" cap="all" baseline="0" noProof="0" dirty="0" smtClean="0">
              <a:solidFill>
                <a:schemeClr val="bg1"/>
              </a:solidFill>
            </a:rPr>
            <a:t>у </a:t>
          </a:r>
          <a:r>
            <a:rPr lang="ru-RU" sz="1600" b="1" cap="all" baseline="0" noProof="0" dirty="0" smtClean="0">
              <a:solidFill>
                <a:schemeClr val="bg1"/>
              </a:solidFill>
            </a:rPr>
            <a:t>клиентов </a:t>
          </a:r>
          <a:endParaRPr lang="ru-RU" sz="1600" b="1" cap="all" baseline="0" noProof="0" dirty="0">
            <a:solidFill>
              <a:schemeClr val="bg1"/>
            </a:solidFill>
          </a:endParaRPr>
        </a:p>
      </dgm:t>
    </dgm:pt>
    <dgm:pt modelId="{88759659-856F-400B-8353-ABD58A802854}" type="parTrans" cxnId="{1FB83886-A363-4922-9740-81E0DA04CC69}">
      <dgm:prSet/>
      <dgm:spPr/>
      <dgm:t>
        <a:bodyPr/>
        <a:lstStyle/>
        <a:p>
          <a:endParaRPr lang="en-GB"/>
        </a:p>
      </dgm:t>
    </dgm:pt>
    <dgm:pt modelId="{B13E1BD9-3330-45CE-8383-B7D8DEBC74EB}" type="sibTrans" cxnId="{1FB83886-A363-4922-9740-81E0DA04CC69}">
      <dgm:prSet/>
      <dgm:spPr/>
      <dgm:t>
        <a:bodyPr/>
        <a:lstStyle/>
        <a:p>
          <a:endParaRPr lang="en-GB"/>
        </a:p>
      </dgm:t>
    </dgm:pt>
    <dgm:pt modelId="{569484F0-F662-492F-8A37-EAB6E6821E26}">
      <dgm:prSet phldrT="[Text]" custT="1"/>
      <dgm:spPr>
        <a:solidFill>
          <a:srgbClr val="0095DC"/>
        </a:solidFill>
        <a:ln>
          <a:solidFill>
            <a:schemeClr val="bg2"/>
          </a:solidFill>
        </a:ln>
      </dgm:spPr>
      <dgm:t>
        <a:bodyPr/>
        <a:lstStyle/>
        <a:p>
          <a:r>
            <a:rPr lang="ru-RU" sz="1500" noProof="0" dirty="0" smtClean="0">
              <a:latin typeface="AIG Futura Book"/>
            </a:rPr>
            <a:t>Участие инженеров мирового уровня в оценке и предотвращению убытков</a:t>
          </a:r>
          <a:endParaRPr lang="ru-RU" sz="1500" noProof="0" dirty="0">
            <a:latin typeface="AIG Futura Book"/>
          </a:endParaRPr>
        </a:p>
      </dgm:t>
    </dgm:pt>
    <dgm:pt modelId="{9DAA46F6-2AEE-4565-949E-0F0A80B9BE08}" type="parTrans" cxnId="{652CE219-3863-4512-9C86-F5BDDB6B8AAF}">
      <dgm:prSet/>
      <dgm:spPr/>
      <dgm:t>
        <a:bodyPr/>
        <a:lstStyle/>
        <a:p>
          <a:endParaRPr lang="en-GB"/>
        </a:p>
      </dgm:t>
    </dgm:pt>
    <dgm:pt modelId="{14ABB4B4-E701-4246-9467-F78072347D57}" type="sibTrans" cxnId="{652CE219-3863-4512-9C86-F5BDDB6B8AAF}">
      <dgm:prSet/>
      <dgm:spPr>
        <a:solidFill>
          <a:srgbClr val="718C2C"/>
        </a:solidFill>
      </dgm:spPr>
      <dgm:t>
        <a:bodyPr/>
        <a:lstStyle/>
        <a:p>
          <a:endParaRPr lang="ru-RU" baseline="0" noProof="0" dirty="0">
            <a:solidFill>
              <a:srgbClr val="00B0F0"/>
            </a:solidFill>
          </a:endParaRPr>
        </a:p>
      </dgm:t>
    </dgm:pt>
    <dgm:pt modelId="{1E611D34-3898-4FAF-9611-25BB989EE8C8}">
      <dgm:prSet phldrT="[Text]" custT="1"/>
      <dgm:spPr>
        <a:solidFill>
          <a:srgbClr val="0095DC"/>
        </a:solidFill>
      </dgm:spPr>
      <dgm:t>
        <a:bodyPr/>
        <a:lstStyle/>
        <a:p>
          <a:r>
            <a:rPr lang="ru-RU" sz="1500" noProof="0" dirty="0" smtClean="0">
              <a:latin typeface="AIG Futura Book"/>
            </a:rPr>
            <a:t>Репутация</a:t>
          </a:r>
          <a:endParaRPr lang="ru-RU" sz="1500" noProof="0" dirty="0">
            <a:latin typeface="AIG Futura Book"/>
          </a:endParaRPr>
        </a:p>
      </dgm:t>
    </dgm:pt>
    <dgm:pt modelId="{3862759B-3377-4B0D-BFF0-91A2C1B45863}" type="parTrans" cxnId="{74BF8110-9C04-4A96-94D5-6AD57415984F}">
      <dgm:prSet/>
      <dgm:spPr/>
      <dgm:t>
        <a:bodyPr/>
        <a:lstStyle/>
        <a:p>
          <a:endParaRPr lang="en-GB"/>
        </a:p>
      </dgm:t>
    </dgm:pt>
    <dgm:pt modelId="{84A4AF40-4426-41B9-ABA4-1F6BE716EA1B}" type="sibTrans" cxnId="{74BF8110-9C04-4A96-94D5-6AD57415984F}">
      <dgm:prSet/>
      <dgm:spPr>
        <a:solidFill>
          <a:srgbClr val="718C2C"/>
        </a:solidFill>
      </dgm:spPr>
      <dgm:t>
        <a:bodyPr/>
        <a:lstStyle/>
        <a:p>
          <a:endParaRPr lang="ru-RU" noProof="0" dirty="0"/>
        </a:p>
      </dgm:t>
    </dgm:pt>
    <dgm:pt modelId="{3B62E067-B9A2-4C6E-B4ED-D8E800778CA2}">
      <dgm:prSet phldrT="[Text]" custT="1"/>
      <dgm:spPr>
        <a:solidFill>
          <a:srgbClr val="0095DC"/>
        </a:solidFill>
      </dgm:spPr>
      <dgm:t>
        <a:bodyPr/>
        <a:lstStyle/>
        <a:p>
          <a:r>
            <a:rPr lang="ru-RU" sz="1500" noProof="0" dirty="0" smtClean="0">
              <a:latin typeface="AIG Futura Book"/>
            </a:rPr>
            <a:t>Качественная защита от одного страховщика</a:t>
          </a:r>
          <a:endParaRPr lang="ru-RU" sz="1500" noProof="0" dirty="0">
            <a:latin typeface="AIG Futura Book"/>
          </a:endParaRPr>
        </a:p>
      </dgm:t>
    </dgm:pt>
    <dgm:pt modelId="{CB681053-CFE3-4161-8EF5-28C1FEB6F6FF}" type="parTrans" cxnId="{192F1067-340C-4106-9B56-D2B7CDAB7532}">
      <dgm:prSet/>
      <dgm:spPr/>
      <dgm:t>
        <a:bodyPr/>
        <a:lstStyle/>
        <a:p>
          <a:endParaRPr lang="en-GB"/>
        </a:p>
      </dgm:t>
    </dgm:pt>
    <dgm:pt modelId="{58BD170E-7BC6-4D90-AD6B-BEFC1B414798}" type="sibTrans" cxnId="{192F1067-340C-4106-9B56-D2B7CDAB7532}">
      <dgm:prSet/>
      <dgm:spPr/>
      <dgm:t>
        <a:bodyPr/>
        <a:lstStyle/>
        <a:p>
          <a:endParaRPr lang="ru-RU" noProof="0" dirty="0"/>
        </a:p>
      </dgm:t>
    </dgm:pt>
    <dgm:pt modelId="{D44EEE5A-7BB5-4705-AD0D-69859C5F5F26}">
      <dgm:prSet phldrT="[Text]" custT="1"/>
      <dgm:spPr>
        <a:solidFill>
          <a:srgbClr val="0095DC"/>
        </a:solidFill>
      </dgm:spPr>
      <dgm:t>
        <a:bodyPr/>
        <a:lstStyle/>
        <a:p>
          <a:r>
            <a:rPr lang="ru-RU" sz="1500" noProof="0" dirty="0" smtClean="0">
              <a:latin typeface="AIG Futura Book"/>
            </a:rPr>
            <a:t>Финансовая стабильность</a:t>
          </a:r>
          <a:endParaRPr lang="ru-RU" sz="1500" noProof="0" dirty="0">
            <a:latin typeface="AIG Futura Book"/>
          </a:endParaRPr>
        </a:p>
      </dgm:t>
    </dgm:pt>
    <dgm:pt modelId="{5C15CE82-3A15-43FD-B5DD-CF0BEB34A2D7}" type="parTrans" cxnId="{D84B478E-F572-4197-8D00-377376362E8F}">
      <dgm:prSet/>
      <dgm:spPr/>
      <dgm:t>
        <a:bodyPr/>
        <a:lstStyle/>
        <a:p>
          <a:endParaRPr lang="en-GB"/>
        </a:p>
      </dgm:t>
    </dgm:pt>
    <dgm:pt modelId="{4E7C9493-F2D1-4C26-A99C-76DA3447C823}" type="sibTrans" cxnId="{D84B478E-F572-4197-8D00-377376362E8F}">
      <dgm:prSet/>
      <dgm:spPr>
        <a:solidFill>
          <a:srgbClr val="718C2C"/>
        </a:solidFill>
      </dgm:spPr>
      <dgm:t>
        <a:bodyPr/>
        <a:lstStyle/>
        <a:p>
          <a:endParaRPr lang="ru-RU" noProof="0" dirty="0"/>
        </a:p>
      </dgm:t>
    </dgm:pt>
    <dgm:pt modelId="{FDCE0D02-3E05-473A-8026-60B5C939DFDC}">
      <dgm:prSet phldrT="[Text]" custT="1"/>
      <dgm:spPr>
        <a:solidFill>
          <a:srgbClr val="0095DC"/>
        </a:solidFill>
      </dgm:spPr>
      <dgm:t>
        <a:bodyPr/>
        <a:lstStyle/>
        <a:p>
          <a:r>
            <a:rPr lang="ru-RU" sz="1500" noProof="0" dirty="0" smtClean="0">
              <a:latin typeface="AIG Futura Book"/>
            </a:rPr>
            <a:t>Первоклассное урегулирование страховых случаев </a:t>
          </a:r>
          <a:endParaRPr lang="ru-RU" sz="1500" noProof="0" dirty="0">
            <a:latin typeface="AIG Futura Book"/>
          </a:endParaRPr>
        </a:p>
      </dgm:t>
    </dgm:pt>
    <dgm:pt modelId="{19DA5342-D28A-4E2F-A445-B0312B17BC99}" type="parTrans" cxnId="{A46B08F0-BC82-471B-932F-AABD72FCFF5F}">
      <dgm:prSet/>
      <dgm:spPr/>
      <dgm:t>
        <a:bodyPr/>
        <a:lstStyle/>
        <a:p>
          <a:endParaRPr lang="en-GB"/>
        </a:p>
      </dgm:t>
    </dgm:pt>
    <dgm:pt modelId="{5D1E5A2F-DCC4-4D23-AF40-01CE5E05F10F}" type="sibTrans" cxnId="{A46B08F0-BC82-471B-932F-AABD72FCFF5F}">
      <dgm:prSet/>
      <dgm:spPr>
        <a:solidFill>
          <a:srgbClr val="718C2C"/>
        </a:solidFill>
      </dgm:spPr>
      <dgm:t>
        <a:bodyPr/>
        <a:lstStyle/>
        <a:p>
          <a:endParaRPr lang="ru-RU" noProof="0" dirty="0"/>
        </a:p>
      </dgm:t>
    </dgm:pt>
    <dgm:pt modelId="{0C39C2C7-7B70-4AD4-9472-8768326E3AF0}">
      <dgm:prSet phldrT="[Text]" custT="1"/>
      <dgm:spPr>
        <a:solidFill>
          <a:srgbClr val="0095DC"/>
        </a:solidFill>
      </dgm:spPr>
      <dgm:t>
        <a:bodyPr/>
        <a:lstStyle/>
        <a:p>
          <a:r>
            <a:rPr lang="ru-RU" sz="1500" noProof="0" dirty="0" smtClean="0">
              <a:latin typeface="AIG Futura Book"/>
            </a:rPr>
            <a:t>Удержание клиентов </a:t>
          </a:r>
          <a:endParaRPr lang="ru-RU" sz="1500" noProof="0" dirty="0">
            <a:latin typeface="AIG Futura Book"/>
          </a:endParaRPr>
        </a:p>
      </dgm:t>
    </dgm:pt>
    <dgm:pt modelId="{E51E5886-E07E-4A34-B250-7705E420A35B}" type="parTrans" cxnId="{2043F0BC-85A1-4BEC-8DA4-83EAEF9A6445}">
      <dgm:prSet/>
      <dgm:spPr/>
      <dgm:t>
        <a:bodyPr/>
        <a:lstStyle/>
        <a:p>
          <a:endParaRPr lang="en-GB"/>
        </a:p>
      </dgm:t>
    </dgm:pt>
    <dgm:pt modelId="{5F48BB61-99DC-4E34-9FE3-2BA6AC6D0C9D}" type="sibTrans" cxnId="{2043F0BC-85A1-4BEC-8DA4-83EAEF9A6445}">
      <dgm:prSet/>
      <dgm:spPr>
        <a:solidFill>
          <a:srgbClr val="718C2C"/>
        </a:solidFill>
      </dgm:spPr>
      <dgm:t>
        <a:bodyPr/>
        <a:lstStyle/>
        <a:p>
          <a:endParaRPr lang="ru-RU" noProof="0" dirty="0"/>
        </a:p>
      </dgm:t>
    </dgm:pt>
    <dgm:pt modelId="{3E5AF8B7-55EF-4EC3-BD3E-9825A87D4E60}">
      <dgm:prSet custScaleX="150066" custScaleY="141875"/>
      <dgm:spPr/>
      <dgm:t>
        <a:bodyPr/>
        <a:lstStyle/>
        <a:p>
          <a:endParaRPr lang="ru-RU"/>
        </a:p>
      </dgm:t>
    </dgm:pt>
    <dgm:pt modelId="{EAC8ECEC-4879-4489-A234-B1CEEA2DAD3D}" type="parTrans" cxnId="{CD6DBB44-02A5-4CCA-8BD3-BDFDF2141A3A}">
      <dgm:prSet/>
      <dgm:spPr/>
      <dgm:t>
        <a:bodyPr/>
        <a:lstStyle/>
        <a:p>
          <a:endParaRPr lang="ru-RU"/>
        </a:p>
      </dgm:t>
    </dgm:pt>
    <dgm:pt modelId="{A16ACA3B-DFF1-4D61-91B2-658F47C79FC2}" type="sibTrans" cxnId="{CD6DBB44-02A5-4CCA-8BD3-BDFDF2141A3A}">
      <dgm:prSet/>
      <dgm:spPr>
        <a:solidFill>
          <a:srgbClr val="718C2C"/>
        </a:solidFill>
      </dgm:spPr>
      <dgm:t>
        <a:bodyPr/>
        <a:lstStyle/>
        <a:p>
          <a:endParaRPr lang="ru-RU" noProof="0" dirty="0"/>
        </a:p>
      </dgm:t>
    </dgm:pt>
    <dgm:pt modelId="{0DBACC83-FF36-4A35-9D58-5AF673EFD24B}" type="pres">
      <dgm:prSet presAssocID="{2CC933F7-B453-48F5-92A1-B1624A833E3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415A4B7-01FC-462B-A865-9FB474416D5F}" type="pres">
      <dgm:prSet presAssocID="{B658D909-65C0-4F1E-993D-7B979E5BEEFE}" presName="centerShape" presStyleLbl="node0" presStyleIdx="0" presStyleCnt="1" custScaleX="108044" custScaleY="113158"/>
      <dgm:spPr/>
      <dgm:t>
        <a:bodyPr/>
        <a:lstStyle/>
        <a:p>
          <a:endParaRPr lang="en-GB"/>
        </a:p>
      </dgm:t>
    </dgm:pt>
    <dgm:pt modelId="{F8C583EB-6233-424B-ADEE-0F67A5205DA8}" type="pres">
      <dgm:prSet presAssocID="{569484F0-F662-492F-8A37-EAB6E6821E26}" presName="node" presStyleLbl="node1" presStyleIdx="0" presStyleCnt="6" custScaleX="150066" custScaleY="1418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F8FACC-8863-419C-A852-0AD1FBA74C7E}" type="pres">
      <dgm:prSet presAssocID="{569484F0-F662-492F-8A37-EAB6E6821E26}" presName="dummy" presStyleCnt="0"/>
      <dgm:spPr/>
    </dgm:pt>
    <dgm:pt modelId="{C4E4C07F-CAEB-4CBF-88AC-294264E8AD99}" type="pres">
      <dgm:prSet presAssocID="{14ABB4B4-E701-4246-9467-F78072347D57}" presName="sibTrans" presStyleLbl="sibTrans2D1" presStyleIdx="0" presStyleCnt="6" custScaleX="100758" custScaleY="100306"/>
      <dgm:spPr/>
      <dgm:t>
        <a:bodyPr/>
        <a:lstStyle/>
        <a:p>
          <a:endParaRPr lang="en-GB"/>
        </a:p>
      </dgm:t>
    </dgm:pt>
    <dgm:pt modelId="{1F2F8F33-E7B7-4E2F-9277-A8F94A692560}" type="pres">
      <dgm:prSet presAssocID="{1E611D34-3898-4FAF-9611-25BB989EE8C8}" presName="node" presStyleLbl="node1" presStyleIdx="1" presStyleCnt="6" custScaleX="150066" custScaleY="141875" custRadScaleRad="103670" custRadScaleInc="-14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F8D4D9-2370-4966-A791-7D94CA9060CD}" type="pres">
      <dgm:prSet presAssocID="{1E611D34-3898-4FAF-9611-25BB989EE8C8}" presName="dummy" presStyleCnt="0"/>
      <dgm:spPr/>
    </dgm:pt>
    <dgm:pt modelId="{C2F73F72-ACD0-462E-A255-6FC1E051B1C9}" type="pres">
      <dgm:prSet presAssocID="{84A4AF40-4426-41B9-ABA4-1F6BE716EA1B}" presName="sibTrans" presStyleLbl="sibTrans2D1" presStyleIdx="1" presStyleCnt="6"/>
      <dgm:spPr/>
      <dgm:t>
        <a:bodyPr/>
        <a:lstStyle/>
        <a:p>
          <a:endParaRPr lang="en-GB"/>
        </a:p>
      </dgm:t>
    </dgm:pt>
    <dgm:pt modelId="{B4BCC167-2FE3-4CD0-A833-34430BCAFB31}" type="pres">
      <dgm:prSet presAssocID="{D44EEE5A-7BB5-4705-AD0D-69859C5F5F26}" presName="node" presStyleLbl="node1" presStyleIdx="2" presStyleCnt="6" custScaleX="150066" custScaleY="1418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7DF94D-55E5-42B4-8EB4-6C76E7AF8F0C}" type="pres">
      <dgm:prSet presAssocID="{D44EEE5A-7BB5-4705-AD0D-69859C5F5F26}" presName="dummy" presStyleCnt="0"/>
      <dgm:spPr/>
    </dgm:pt>
    <dgm:pt modelId="{82D05601-6DB0-4E31-A14F-23FB6DFABBC4}" type="pres">
      <dgm:prSet presAssocID="{4E7C9493-F2D1-4C26-A99C-76DA3447C823}" presName="sibTrans" presStyleLbl="sibTrans2D1" presStyleIdx="2" presStyleCnt="6"/>
      <dgm:spPr/>
      <dgm:t>
        <a:bodyPr/>
        <a:lstStyle/>
        <a:p>
          <a:endParaRPr lang="en-GB"/>
        </a:p>
      </dgm:t>
    </dgm:pt>
    <dgm:pt modelId="{3133A21F-6F1C-400F-9687-5BD117C6A5CE}" type="pres">
      <dgm:prSet presAssocID="{3B62E067-B9A2-4C6E-B4ED-D8E800778CA2}" presName="node" presStyleLbl="node1" presStyleIdx="3" presStyleCnt="6" custScaleX="150066" custScaleY="141875" custRadScaleRad="100111" custRadScaleInc="1350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3E602D-B8FF-4CBD-AFE8-DE028839566C}" type="pres">
      <dgm:prSet presAssocID="{3B62E067-B9A2-4C6E-B4ED-D8E800778CA2}" presName="dummy" presStyleCnt="0"/>
      <dgm:spPr/>
    </dgm:pt>
    <dgm:pt modelId="{639A91C7-E13B-4153-BFA1-E31FD287D1F4}" type="pres">
      <dgm:prSet presAssocID="{58BD170E-7BC6-4D90-AD6B-BEFC1B414798}" presName="sibTrans" presStyleLbl="sibTrans2D1" presStyleIdx="3" presStyleCnt="6" custLinFactNeighborX="38613" custLinFactNeighborY="-26597"/>
      <dgm:spPr/>
      <dgm:t>
        <a:bodyPr/>
        <a:lstStyle/>
        <a:p>
          <a:endParaRPr lang="en-GB"/>
        </a:p>
      </dgm:t>
    </dgm:pt>
    <dgm:pt modelId="{1C50BC9C-1E34-47A7-A0C9-F940BFB8432B}" type="pres">
      <dgm:prSet presAssocID="{FDCE0D02-3E05-473A-8026-60B5C939DFDC}" presName="node" presStyleLbl="node1" presStyleIdx="4" presStyleCnt="6" custScaleX="150066" custScaleY="1418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DA5F37-3C1E-4441-BB36-A55783C8FE57}" type="pres">
      <dgm:prSet presAssocID="{FDCE0D02-3E05-473A-8026-60B5C939DFDC}" presName="dummy" presStyleCnt="0"/>
      <dgm:spPr/>
    </dgm:pt>
    <dgm:pt modelId="{4F5414A2-7C84-4E88-9BF1-EA2B8CE6370C}" type="pres">
      <dgm:prSet presAssocID="{5D1E5A2F-DCC4-4D23-AF40-01CE5E05F10F}" presName="sibTrans" presStyleLbl="sibTrans2D1" presStyleIdx="4" presStyleCnt="6" custScaleX="108630" custScaleY="102764" custLinFactNeighborY="1821"/>
      <dgm:spPr/>
      <dgm:t>
        <a:bodyPr/>
        <a:lstStyle/>
        <a:p>
          <a:endParaRPr lang="en-GB"/>
        </a:p>
      </dgm:t>
    </dgm:pt>
    <dgm:pt modelId="{BDF57305-3E51-4F8D-8F67-835B3C4AAE18}" type="pres">
      <dgm:prSet presAssocID="{0C39C2C7-7B70-4AD4-9472-8768326E3AF0}" presName="node" presStyleLbl="node1" presStyleIdx="5" presStyleCnt="6" custScaleX="150066" custScaleY="1418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FFE467-EC80-47BB-93A2-A2EADBE57118}" type="pres">
      <dgm:prSet presAssocID="{0C39C2C7-7B70-4AD4-9472-8768326E3AF0}" presName="dummy" presStyleCnt="0"/>
      <dgm:spPr/>
    </dgm:pt>
    <dgm:pt modelId="{EAA27BEA-CBE3-4DE0-B110-39B1F801772D}" type="pres">
      <dgm:prSet presAssocID="{5F48BB61-99DC-4E34-9FE3-2BA6AC6D0C9D}" presName="sibTrans" presStyleLbl="sibTrans2D1" presStyleIdx="5" presStyleCnt="6" custLinFactNeighborX="7492" custLinFactNeighborY="-6405"/>
      <dgm:spPr/>
      <dgm:t>
        <a:bodyPr/>
        <a:lstStyle/>
        <a:p>
          <a:endParaRPr lang="en-GB"/>
        </a:p>
      </dgm:t>
    </dgm:pt>
  </dgm:ptLst>
  <dgm:cxnLst>
    <dgm:cxn modelId="{32B6678B-7C04-478A-A2EB-67BC95250798}" type="presOf" srcId="{84A4AF40-4426-41B9-ABA4-1F6BE716EA1B}" destId="{C2F73F72-ACD0-462E-A255-6FC1E051B1C9}" srcOrd="0" destOrd="0" presId="urn:microsoft.com/office/officeart/2005/8/layout/radial6"/>
    <dgm:cxn modelId="{468C9AE7-676C-4230-9872-EA687F90CAB1}" type="presOf" srcId="{FDCE0D02-3E05-473A-8026-60B5C939DFDC}" destId="{1C50BC9C-1E34-47A7-A0C9-F940BFB8432B}" srcOrd="0" destOrd="0" presId="urn:microsoft.com/office/officeart/2005/8/layout/radial6"/>
    <dgm:cxn modelId="{769D900E-A448-4F72-B619-95D6D489D252}" type="presOf" srcId="{1E611D34-3898-4FAF-9611-25BB989EE8C8}" destId="{1F2F8F33-E7B7-4E2F-9277-A8F94A692560}" srcOrd="0" destOrd="0" presId="urn:microsoft.com/office/officeart/2005/8/layout/radial6"/>
    <dgm:cxn modelId="{652CE219-3863-4512-9C86-F5BDDB6B8AAF}" srcId="{B658D909-65C0-4F1E-993D-7B979E5BEEFE}" destId="{569484F0-F662-492F-8A37-EAB6E6821E26}" srcOrd="0" destOrd="0" parTransId="{9DAA46F6-2AEE-4565-949E-0F0A80B9BE08}" sibTransId="{14ABB4B4-E701-4246-9467-F78072347D57}"/>
    <dgm:cxn modelId="{192F1067-340C-4106-9B56-D2B7CDAB7532}" srcId="{B658D909-65C0-4F1E-993D-7B979E5BEEFE}" destId="{3B62E067-B9A2-4C6E-B4ED-D8E800778CA2}" srcOrd="3" destOrd="0" parTransId="{CB681053-CFE3-4161-8EF5-28C1FEB6F6FF}" sibTransId="{58BD170E-7BC6-4D90-AD6B-BEFC1B414798}"/>
    <dgm:cxn modelId="{2043F0BC-85A1-4BEC-8DA4-83EAEF9A6445}" srcId="{B658D909-65C0-4F1E-993D-7B979E5BEEFE}" destId="{0C39C2C7-7B70-4AD4-9472-8768326E3AF0}" srcOrd="5" destOrd="0" parTransId="{E51E5886-E07E-4A34-B250-7705E420A35B}" sibTransId="{5F48BB61-99DC-4E34-9FE3-2BA6AC6D0C9D}"/>
    <dgm:cxn modelId="{F6C4904A-A829-41C5-B0C7-985FBE92CA32}" type="presOf" srcId="{D44EEE5A-7BB5-4705-AD0D-69859C5F5F26}" destId="{B4BCC167-2FE3-4CD0-A833-34430BCAFB31}" srcOrd="0" destOrd="0" presId="urn:microsoft.com/office/officeart/2005/8/layout/radial6"/>
    <dgm:cxn modelId="{354CA759-0588-4FC4-8D5E-858FFCB45D1C}" type="presOf" srcId="{B658D909-65C0-4F1E-993D-7B979E5BEEFE}" destId="{F415A4B7-01FC-462B-A865-9FB474416D5F}" srcOrd="0" destOrd="0" presId="urn:microsoft.com/office/officeart/2005/8/layout/radial6"/>
    <dgm:cxn modelId="{74BF8110-9C04-4A96-94D5-6AD57415984F}" srcId="{B658D909-65C0-4F1E-993D-7B979E5BEEFE}" destId="{1E611D34-3898-4FAF-9611-25BB989EE8C8}" srcOrd="1" destOrd="0" parTransId="{3862759B-3377-4B0D-BFF0-91A2C1B45863}" sibTransId="{84A4AF40-4426-41B9-ABA4-1F6BE716EA1B}"/>
    <dgm:cxn modelId="{E382434F-A674-45F8-A572-C2E98F82E92D}" type="presOf" srcId="{14ABB4B4-E701-4246-9467-F78072347D57}" destId="{C4E4C07F-CAEB-4CBF-88AC-294264E8AD99}" srcOrd="0" destOrd="0" presId="urn:microsoft.com/office/officeart/2005/8/layout/radial6"/>
    <dgm:cxn modelId="{C5AB42BF-9A32-4260-8D52-45C78BEA3848}" type="presOf" srcId="{569484F0-F662-492F-8A37-EAB6E6821E26}" destId="{F8C583EB-6233-424B-ADEE-0F67A5205DA8}" srcOrd="0" destOrd="0" presId="urn:microsoft.com/office/officeart/2005/8/layout/radial6"/>
    <dgm:cxn modelId="{A46B08F0-BC82-471B-932F-AABD72FCFF5F}" srcId="{B658D909-65C0-4F1E-993D-7B979E5BEEFE}" destId="{FDCE0D02-3E05-473A-8026-60B5C939DFDC}" srcOrd="4" destOrd="0" parTransId="{19DA5342-D28A-4E2F-A445-B0312B17BC99}" sibTransId="{5D1E5A2F-DCC4-4D23-AF40-01CE5E05F10F}"/>
    <dgm:cxn modelId="{0EF5F0F3-C16D-45F6-B31E-5FDE128982D1}" type="presOf" srcId="{4E7C9493-F2D1-4C26-A99C-76DA3447C823}" destId="{82D05601-6DB0-4E31-A14F-23FB6DFABBC4}" srcOrd="0" destOrd="0" presId="urn:microsoft.com/office/officeart/2005/8/layout/radial6"/>
    <dgm:cxn modelId="{012BB812-478E-4977-82E9-D4675A15BD56}" type="presOf" srcId="{5D1E5A2F-DCC4-4D23-AF40-01CE5E05F10F}" destId="{4F5414A2-7C84-4E88-9BF1-EA2B8CE6370C}" srcOrd="0" destOrd="0" presId="urn:microsoft.com/office/officeart/2005/8/layout/radial6"/>
    <dgm:cxn modelId="{D84B478E-F572-4197-8D00-377376362E8F}" srcId="{B658D909-65C0-4F1E-993D-7B979E5BEEFE}" destId="{D44EEE5A-7BB5-4705-AD0D-69859C5F5F26}" srcOrd="2" destOrd="0" parTransId="{5C15CE82-3A15-43FD-B5DD-CF0BEB34A2D7}" sibTransId="{4E7C9493-F2D1-4C26-A99C-76DA3447C823}"/>
    <dgm:cxn modelId="{6B57C6CF-2776-4DC5-9244-2887466D41FB}" type="presOf" srcId="{58BD170E-7BC6-4D90-AD6B-BEFC1B414798}" destId="{639A91C7-E13B-4153-BFA1-E31FD287D1F4}" srcOrd="0" destOrd="0" presId="urn:microsoft.com/office/officeart/2005/8/layout/radial6"/>
    <dgm:cxn modelId="{BB47CDC2-9F92-414B-AD5A-2B5ABC35DD80}" type="presOf" srcId="{3B62E067-B9A2-4C6E-B4ED-D8E800778CA2}" destId="{3133A21F-6F1C-400F-9687-5BD117C6A5CE}" srcOrd="0" destOrd="0" presId="urn:microsoft.com/office/officeart/2005/8/layout/radial6"/>
    <dgm:cxn modelId="{998AA55B-C0EF-44B4-AF62-9C267692C140}" type="presOf" srcId="{5F48BB61-99DC-4E34-9FE3-2BA6AC6D0C9D}" destId="{EAA27BEA-CBE3-4DE0-B110-39B1F801772D}" srcOrd="0" destOrd="0" presId="urn:microsoft.com/office/officeart/2005/8/layout/radial6"/>
    <dgm:cxn modelId="{1FB83886-A363-4922-9740-81E0DA04CC69}" srcId="{2CC933F7-B453-48F5-92A1-B1624A833E38}" destId="{B658D909-65C0-4F1E-993D-7B979E5BEEFE}" srcOrd="0" destOrd="0" parTransId="{88759659-856F-400B-8353-ABD58A802854}" sibTransId="{B13E1BD9-3330-45CE-8383-B7D8DEBC74EB}"/>
    <dgm:cxn modelId="{CD6DBB44-02A5-4CCA-8BD3-BDFDF2141A3A}" srcId="{2CC933F7-B453-48F5-92A1-B1624A833E38}" destId="{3E5AF8B7-55EF-4EC3-BD3E-9825A87D4E60}" srcOrd="1" destOrd="0" parTransId="{EAC8ECEC-4879-4489-A234-B1CEEA2DAD3D}" sibTransId="{A16ACA3B-DFF1-4D61-91B2-658F47C79FC2}"/>
    <dgm:cxn modelId="{04152ED1-8A70-4CB1-BC4C-0342FBE4849C}" type="presOf" srcId="{0C39C2C7-7B70-4AD4-9472-8768326E3AF0}" destId="{BDF57305-3E51-4F8D-8F67-835B3C4AAE18}" srcOrd="0" destOrd="0" presId="urn:microsoft.com/office/officeart/2005/8/layout/radial6"/>
    <dgm:cxn modelId="{6B6D994F-0632-4D93-B15A-F92A4C19C04D}" type="presOf" srcId="{2CC933F7-B453-48F5-92A1-B1624A833E38}" destId="{0DBACC83-FF36-4A35-9D58-5AF673EFD24B}" srcOrd="0" destOrd="0" presId="urn:microsoft.com/office/officeart/2005/8/layout/radial6"/>
    <dgm:cxn modelId="{877D07A6-E807-4DE4-9767-F9DAC77C6B2C}" type="presParOf" srcId="{0DBACC83-FF36-4A35-9D58-5AF673EFD24B}" destId="{F415A4B7-01FC-462B-A865-9FB474416D5F}" srcOrd="0" destOrd="0" presId="urn:microsoft.com/office/officeart/2005/8/layout/radial6"/>
    <dgm:cxn modelId="{EB81A8F1-2B81-46B7-9754-A6313789B878}" type="presParOf" srcId="{0DBACC83-FF36-4A35-9D58-5AF673EFD24B}" destId="{F8C583EB-6233-424B-ADEE-0F67A5205DA8}" srcOrd="1" destOrd="0" presId="urn:microsoft.com/office/officeart/2005/8/layout/radial6"/>
    <dgm:cxn modelId="{EC04487D-1279-4686-92BF-6F300D4CE787}" type="presParOf" srcId="{0DBACC83-FF36-4A35-9D58-5AF673EFD24B}" destId="{87F8FACC-8863-419C-A852-0AD1FBA74C7E}" srcOrd="2" destOrd="0" presId="urn:microsoft.com/office/officeart/2005/8/layout/radial6"/>
    <dgm:cxn modelId="{2B7D7048-E935-4B30-8EF7-29BE724DD735}" type="presParOf" srcId="{0DBACC83-FF36-4A35-9D58-5AF673EFD24B}" destId="{C4E4C07F-CAEB-4CBF-88AC-294264E8AD99}" srcOrd="3" destOrd="0" presId="urn:microsoft.com/office/officeart/2005/8/layout/radial6"/>
    <dgm:cxn modelId="{67EF42E4-42A9-41F6-BC6D-A9D88E65E02D}" type="presParOf" srcId="{0DBACC83-FF36-4A35-9D58-5AF673EFD24B}" destId="{1F2F8F33-E7B7-4E2F-9277-A8F94A692560}" srcOrd="4" destOrd="0" presId="urn:microsoft.com/office/officeart/2005/8/layout/radial6"/>
    <dgm:cxn modelId="{14E7E31F-1787-45AE-8016-9A4F768AEB1D}" type="presParOf" srcId="{0DBACC83-FF36-4A35-9D58-5AF673EFD24B}" destId="{5AF8D4D9-2370-4966-A791-7D94CA9060CD}" srcOrd="5" destOrd="0" presId="urn:microsoft.com/office/officeart/2005/8/layout/radial6"/>
    <dgm:cxn modelId="{7429AA7B-663C-44B5-A63A-323E704AF55E}" type="presParOf" srcId="{0DBACC83-FF36-4A35-9D58-5AF673EFD24B}" destId="{C2F73F72-ACD0-462E-A255-6FC1E051B1C9}" srcOrd="6" destOrd="0" presId="urn:microsoft.com/office/officeart/2005/8/layout/radial6"/>
    <dgm:cxn modelId="{2FCE2614-A8D4-475A-949A-BED936F8A0FE}" type="presParOf" srcId="{0DBACC83-FF36-4A35-9D58-5AF673EFD24B}" destId="{B4BCC167-2FE3-4CD0-A833-34430BCAFB31}" srcOrd="7" destOrd="0" presId="urn:microsoft.com/office/officeart/2005/8/layout/radial6"/>
    <dgm:cxn modelId="{6A9D70B1-34DB-44F0-A130-3AC31DA3FADF}" type="presParOf" srcId="{0DBACC83-FF36-4A35-9D58-5AF673EFD24B}" destId="{367DF94D-55E5-42B4-8EB4-6C76E7AF8F0C}" srcOrd="8" destOrd="0" presId="urn:microsoft.com/office/officeart/2005/8/layout/radial6"/>
    <dgm:cxn modelId="{20DCBA12-BFE2-40FE-9CEA-26F683073D58}" type="presParOf" srcId="{0DBACC83-FF36-4A35-9D58-5AF673EFD24B}" destId="{82D05601-6DB0-4E31-A14F-23FB6DFABBC4}" srcOrd="9" destOrd="0" presId="urn:microsoft.com/office/officeart/2005/8/layout/radial6"/>
    <dgm:cxn modelId="{3772A57D-ECDD-4666-9746-C3BC918654E4}" type="presParOf" srcId="{0DBACC83-FF36-4A35-9D58-5AF673EFD24B}" destId="{3133A21F-6F1C-400F-9687-5BD117C6A5CE}" srcOrd="10" destOrd="0" presId="urn:microsoft.com/office/officeart/2005/8/layout/radial6"/>
    <dgm:cxn modelId="{7740E6A2-70B3-4FB4-B90D-83D36D3D7A19}" type="presParOf" srcId="{0DBACC83-FF36-4A35-9D58-5AF673EFD24B}" destId="{153E602D-B8FF-4CBD-AFE8-DE028839566C}" srcOrd="11" destOrd="0" presId="urn:microsoft.com/office/officeart/2005/8/layout/radial6"/>
    <dgm:cxn modelId="{A85BB415-AEAA-440E-ABDD-0A00A8BFFA7A}" type="presParOf" srcId="{0DBACC83-FF36-4A35-9D58-5AF673EFD24B}" destId="{639A91C7-E13B-4153-BFA1-E31FD287D1F4}" srcOrd="12" destOrd="0" presId="urn:microsoft.com/office/officeart/2005/8/layout/radial6"/>
    <dgm:cxn modelId="{5FF2ADD8-94B2-401C-A71F-6DD1657B95D6}" type="presParOf" srcId="{0DBACC83-FF36-4A35-9D58-5AF673EFD24B}" destId="{1C50BC9C-1E34-47A7-A0C9-F940BFB8432B}" srcOrd="13" destOrd="0" presId="urn:microsoft.com/office/officeart/2005/8/layout/radial6"/>
    <dgm:cxn modelId="{64C6F5B3-02B0-4F98-8174-D81F8B0757C9}" type="presParOf" srcId="{0DBACC83-FF36-4A35-9D58-5AF673EFD24B}" destId="{C0DA5F37-3C1E-4441-BB36-A55783C8FE57}" srcOrd="14" destOrd="0" presId="urn:microsoft.com/office/officeart/2005/8/layout/radial6"/>
    <dgm:cxn modelId="{B2581FE0-BC5E-4BCC-A85A-4C0D8C2DA86D}" type="presParOf" srcId="{0DBACC83-FF36-4A35-9D58-5AF673EFD24B}" destId="{4F5414A2-7C84-4E88-9BF1-EA2B8CE6370C}" srcOrd="15" destOrd="0" presId="urn:microsoft.com/office/officeart/2005/8/layout/radial6"/>
    <dgm:cxn modelId="{8A25CA10-E4A5-42DB-9F6C-B30D0F25BD52}" type="presParOf" srcId="{0DBACC83-FF36-4A35-9D58-5AF673EFD24B}" destId="{BDF57305-3E51-4F8D-8F67-835B3C4AAE18}" srcOrd="16" destOrd="0" presId="urn:microsoft.com/office/officeart/2005/8/layout/radial6"/>
    <dgm:cxn modelId="{7724B9EF-3E7C-4C6B-973A-A7791568E1EF}" type="presParOf" srcId="{0DBACC83-FF36-4A35-9D58-5AF673EFD24B}" destId="{A9FFE467-EC80-47BB-93A2-A2EADBE57118}" srcOrd="17" destOrd="0" presId="urn:microsoft.com/office/officeart/2005/8/layout/radial6"/>
    <dgm:cxn modelId="{750AD512-B0BF-4990-B1F0-9EEAEDE0114A}" type="presParOf" srcId="{0DBACC83-FF36-4A35-9D58-5AF673EFD24B}" destId="{EAA27BEA-CBE3-4DE0-B110-39B1F801772D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A27BEA-CBE3-4DE0-B110-39B1F801772D}">
      <dsp:nvSpPr>
        <dsp:cNvPr id="0" name=""/>
        <dsp:cNvSpPr/>
      </dsp:nvSpPr>
      <dsp:spPr>
        <a:xfrm>
          <a:off x="2550867" y="329559"/>
          <a:ext cx="4016825" cy="4016825"/>
        </a:xfrm>
        <a:prstGeom prst="blockArc">
          <a:avLst>
            <a:gd name="adj1" fmla="val 12600000"/>
            <a:gd name="adj2" fmla="val 16200000"/>
            <a:gd name="adj3" fmla="val 4529"/>
          </a:avLst>
        </a:prstGeom>
        <a:solidFill>
          <a:srgbClr val="718C2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5414A2-7C84-4E88-9BF1-EA2B8CE6370C}">
      <dsp:nvSpPr>
        <dsp:cNvPr id="0" name=""/>
        <dsp:cNvSpPr/>
      </dsp:nvSpPr>
      <dsp:spPr>
        <a:xfrm>
          <a:off x="2076600" y="604470"/>
          <a:ext cx="4363477" cy="4127850"/>
        </a:xfrm>
        <a:prstGeom prst="blockArc">
          <a:avLst>
            <a:gd name="adj1" fmla="val 9000000"/>
            <a:gd name="adj2" fmla="val 12600000"/>
            <a:gd name="adj3" fmla="val 4529"/>
          </a:avLst>
        </a:prstGeom>
        <a:solidFill>
          <a:srgbClr val="718C2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A91C7-E13B-4153-BFA1-E31FD287D1F4}">
      <dsp:nvSpPr>
        <dsp:cNvPr id="0" name=""/>
        <dsp:cNvSpPr/>
      </dsp:nvSpPr>
      <dsp:spPr>
        <a:xfrm>
          <a:off x="3802236" y="-479275"/>
          <a:ext cx="4016825" cy="4016825"/>
        </a:xfrm>
        <a:prstGeom prst="blockArc">
          <a:avLst>
            <a:gd name="adj1" fmla="val 5564495"/>
            <a:gd name="adj2" fmla="val 9004534"/>
            <a:gd name="adj3" fmla="val 452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05601-6DB0-4E31-A14F-23FB6DFABBC4}">
      <dsp:nvSpPr>
        <dsp:cNvPr id="0" name=""/>
        <dsp:cNvSpPr/>
      </dsp:nvSpPr>
      <dsp:spPr>
        <a:xfrm>
          <a:off x="2248702" y="588960"/>
          <a:ext cx="4016825" cy="4016825"/>
        </a:xfrm>
        <a:prstGeom prst="blockArc">
          <a:avLst>
            <a:gd name="adj1" fmla="val 1795707"/>
            <a:gd name="adj2" fmla="val 5560081"/>
            <a:gd name="adj3" fmla="val 4529"/>
          </a:avLst>
        </a:prstGeom>
        <a:solidFill>
          <a:srgbClr val="718C2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F73F72-ACD0-462E-A255-6FC1E051B1C9}">
      <dsp:nvSpPr>
        <dsp:cNvPr id="0" name=""/>
        <dsp:cNvSpPr/>
      </dsp:nvSpPr>
      <dsp:spPr>
        <a:xfrm>
          <a:off x="2292630" y="516332"/>
          <a:ext cx="4016825" cy="4016825"/>
        </a:xfrm>
        <a:prstGeom prst="blockArc">
          <a:avLst>
            <a:gd name="adj1" fmla="val 19851615"/>
            <a:gd name="adj2" fmla="val 1944371"/>
            <a:gd name="adj3" fmla="val 4529"/>
          </a:avLst>
        </a:prstGeom>
        <a:solidFill>
          <a:srgbClr val="718C2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4C07F-CAEB-4CBF-88AC-294264E8AD99}">
      <dsp:nvSpPr>
        <dsp:cNvPr id="0" name=""/>
        <dsp:cNvSpPr/>
      </dsp:nvSpPr>
      <dsp:spPr>
        <a:xfrm>
          <a:off x="2317586" y="578940"/>
          <a:ext cx="4047272" cy="4029116"/>
        </a:xfrm>
        <a:prstGeom prst="blockArc">
          <a:avLst>
            <a:gd name="adj1" fmla="val 16054800"/>
            <a:gd name="adj2" fmla="val 19712140"/>
            <a:gd name="adj3" fmla="val 4529"/>
          </a:avLst>
        </a:prstGeom>
        <a:solidFill>
          <a:srgbClr val="718C2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15A4B7-01FC-462B-A865-9FB474416D5F}">
      <dsp:nvSpPr>
        <dsp:cNvPr id="0" name=""/>
        <dsp:cNvSpPr/>
      </dsp:nvSpPr>
      <dsp:spPr>
        <a:xfrm>
          <a:off x="3283348" y="1574109"/>
          <a:ext cx="1949982" cy="2042280"/>
        </a:xfrm>
        <a:prstGeom prst="ellipse">
          <a:avLst/>
        </a:prstGeom>
        <a:solidFill>
          <a:srgbClr val="718C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all" baseline="0" noProof="0" dirty="0" smtClean="0">
              <a:solidFill>
                <a:schemeClr val="bg1"/>
              </a:solidFill>
            </a:rPr>
            <a:t>Обеспечение непрерывности бизнес-процессов </a:t>
          </a:r>
          <a:endParaRPr lang="ru-RU" sz="1600" b="1" kern="1200" cap="all" baseline="0" noProof="0" dirty="0" smtClean="0">
            <a:solidFill>
              <a:schemeClr val="bg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all" baseline="0" noProof="0" dirty="0" smtClean="0">
              <a:solidFill>
                <a:schemeClr val="bg1"/>
              </a:solidFill>
            </a:rPr>
            <a:t>у </a:t>
          </a:r>
          <a:r>
            <a:rPr lang="ru-RU" sz="1600" b="1" kern="1200" cap="all" baseline="0" noProof="0" dirty="0" smtClean="0">
              <a:solidFill>
                <a:schemeClr val="bg1"/>
              </a:solidFill>
            </a:rPr>
            <a:t>клиентов </a:t>
          </a:r>
          <a:endParaRPr lang="ru-RU" sz="1600" b="1" kern="1200" cap="all" baseline="0" noProof="0" dirty="0">
            <a:solidFill>
              <a:schemeClr val="bg1"/>
            </a:solidFill>
          </a:endParaRPr>
        </a:p>
      </dsp:txBody>
      <dsp:txXfrm>
        <a:off x="3568916" y="1873194"/>
        <a:ext cx="1378846" cy="1444110"/>
      </dsp:txXfrm>
    </dsp:sp>
    <dsp:sp modelId="{F8C583EB-6233-424B-ADEE-0F67A5205DA8}">
      <dsp:nvSpPr>
        <dsp:cNvPr id="0" name=""/>
        <dsp:cNvSpPr/>
      </dsp:nvSpPr>
      <dsp:spPr>
        <a:xfrm>
          <a:off x="3310400" y="-263880"/>
          <a:ext cx="1895878" cy="1792396"/>
        </a:xfrm>
        <a:prstGeom prst="ellipse">
          <a:avLst/>
        </a:prstGeom>
        <a:solidFill>
          <a:srgbClr val="0095DC"/>
        </a:solidFill>
        <a:ln w="254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noProof="0" dirty="0" smtClean="0">
              <a:latin typeface="AIG Futura Book"/>
            </a:rPr>
            <a:t>Участие инженеров мирового уровня в оценке и предотвращению убытков</a:t>
          </a:r>
          <a:endParaRPr lang="ru-RU" sz="1500" kern="1200" noProof="0" dirty="0">
            <a:latin typeface="AIG Futura Book"/>
          </a:endParaRPr>
        </a:p>
      </dsp:txBody>
      <dsp:txXfrm>
        <a:off x="3588045" y="-1390"/>
        <a:ext cx="1340588" cy="1267416"/>
      </dsp:txXfrm>
    </dsp:sp>
    <dsp:sp modelId="{1F2F8F33-E7B7-4E2F-9277-A8F94A692560}">
      <dsp:nvSpPr>
        <dsp:cNvPr id="0" name=""/>
        <dsp:cNvSpPr/>
      </dsp:nvSpPr>
      <dsp:spPr>
        <a:xfrm>
          <a:off x="5067596" y="672714"/>
          <a:ext cx="1895878" cy="1792396"/>
        </a:xfrm>
        <a:prstGeom prst="ellipse">
          <a:avLst/>
        </a:prstGeom>
        <a:solidFill>
          <a:srgbClr val="0095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noProof="0" dirty="0" smtClean="0">
              <a:latin typeface="AIG Futura Book"/>
            </a:rPr>
            <a:t>Репутация</a:t>
          </a:r>
          <a:endParaRPr lang="ru-RU" sz="1500" kern="1200" noProof="0" dirty="0">
            <a:latin typeface="AIG Futura Book"/>
          </a:endParaRPr>
        </a:p>
      </dsp:txBody>
      <dsp:txXfrm>
        <a:off x="5345241" y="935204"/>
        <a:ext cx="1340588" cy="1267416"/>
      </dsp:txXfrm>
    </dsp:sp>
    <dsp:sp modelId="{B4BCC167-2FE3-4CD0-A833-34430BCAFB31}">
      <dsp:nvSpPr>
        <dsp:cNvPr id="0" name=""/>
        <dsp:cNvSpPr/>
      </dsp:nvSpPr>
      <dsp:spPr>
        <a:xfrm>
          <a:off x="5010349" y="2680517"/>
          <a:ext cx="1895878" cy="1792396"/>
        </a:xfrm>
        <a:prstGeom prst="ellipse">
          <a:avLst/>
        </a:prstGeom>
        <a:solidFill>
          <a:srgbClr val="0095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noProof="0" dirty="0" smtClean="0">
              <a:latin typeface="AIG Futura Book"/>
            </a:rPr>
            <a:t>Финансовая стабильность</a:t>
          </a:r>
          <a:endParaRPr lang="ru-RU" sz="1500" kern="1200" noProof="0" dirty="0">
            <a:latin typeface="AIG Futura Book"/>
          </a:endParaRPr>
        </a:p>
      </dsp:txBody>
      <dsp:txXfrm>
        <a:off x="5287994" y="2943007"/>
        <a:ext cx="1340588" cy="1267416"/>
      </dsp:txXfrm>
    </dsp:sp>
    <dsp:sp modelId="{3133A21F-6F1C-400F-9687-5BD117C6A5CE}">
      <dsp:nvSpPr>
        <dsp:cNvPr id="0" name=""/>
        <dsp:cNvSpPr/>
      </dsp:nvSpPr>
      <dsp:spPr>
        <a:xfrm>
          <a:off x="3217803" y="3661979"/>
          <a:ext cx="1895878" cy="1792396"/>
        </a:xfrm>
        <a:prstGeom prst="ellipse">
          <a:avLst/>
        </a:prstGeom>
        <a:solidFill>
          <a:srgbClr val="0095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noProof="0" dirty="0" smtClean="0">
              <a:latin typeface="AIG Futura Book"/>
            </a:rPr>
            <a:t>Качественная защита от одного страховщика</a:t>
          </a:r>
          <a:endParaRPr lang="ru-RU" sz="1500" kern="1200" noProof="0" dirty="0">
            <a:latin typeface="AIG Futura Book"/>
          </a:endParaRPr>
        </a:p>
      </dsp:txBody>
      <dsp:txXfrm>
        <a:off x="3495448" y="3924469"/>
        <a:ext cx="1340588" cy="1267416"/>
      </dsp:txXfrm>
    </dsp:sp>
    <dsp:sp modelId="{1C50BC9C-1E34-47A7-A0C9-F940BFB8432B}">
      <dsp:nvSpPr>
        <dsp:cNvPr id="0" name=""/>
        <dsp:cNvSpPr/>
      </dsp:nvSpPr>
      <dsp:spPr>
        <a:xfrm>
          <a:off x="1610451" y="2680517"/>
          <a:ext cx="1895878" cy="1792396"/>
        </a:xfrm>
        <a:prstGeom prst="ellipse">
          <a:avLst/>
        </a:prstGeom>
        <a:solidFill>
          <a:srgbClr val="0095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noProof="0" dirty="0" smtClean="0">
              <a:latin typeface="AIG Futura Book"/>
            </a:rPr>
            <a:t>Первоклассное урегулирование страховых случаев </a:t>
          </a:r>
          <a:endParaRPr lang="ru-RU" sz="1500" kern="1200" noProof="0" dirty="0">
            <a:latin typeface="AIG Futura Book"/>
          </a:endParaRPr>
        </a:p>
      </dsp:txBody>
      <dsp:txXfrm>
        <a:off x="1888096" y="2943007"/>
        <a:ext cx="1340588" cy="1267416"/>
      </dsp:txXfrm>
    </dsp:sp>
    <dsp:sp modelId="{BDF57305-3E51-4F8D-8F67-835B3C4AAE18}">
      <dsp:nvSpPr>
        <dsp:cNvPr id="0" name=""/>
        <dsp:cNvSpPr/>
      </dsp:nvSpPr>
      <dsp:spPr>
        <a:xfrm>
          <a:off x="1610451" y="717585"/>
          <a:ext cx="1895878" cy="1792396"/>
        </a:xfrm>
        <a:prstGeom prst="ellipse">
          <a:avLst/>
        </a:prstGeom>
        <a:solidFill>
          <a:srgbClr val="0095D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noProof="0" dirty="0" smtClean="0">
              <a:latin typeface="AIG Futura Book"/>
            </a:rPr>
            <a:t>Удержание клиентов </a:t>
          </a:r>
          <a:endParaRPr lang="ru-RU" sz="1500" kern="1200" noProof="0" dirty="0">
            <a:latin typeface="AIG Futura Book"/>
          </a:endParaRPr>
        </a:p>
      </dsp:txBody>
      <dsp:txXfrm>
        <a:off x="1888096" y="980075"/>
        <a:ext cx="1340588" cy="1267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D64DC2-8459-4502-AE2D-1FFE31EFC329}" type="datetimeFigureOut">
              <a:rPr lang="en-US"/>
              <a:pPr>
                <a:defRPr/>
              </a:pPr>
              <a:t>9/3/2015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DE2903-BDBA-4130-B71B-91E302430EDC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9047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C81047-E557-462B-929D-5B05566ED7D1}" type="datetimeFigureOut">
              <a:rPr lang="en-US"/>
              <a:pPr>
                <a:defRPr/>
              </a:pPr>
              <a:t>9/3/2015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B54F47-C93A-40DF-86F9-8294EA41ECBA}" type="slidenum">
              <a:rPr lang="en-US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21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B54F47-C93A-40DF-86F9-8294EA41ECBA}" type="slidenum">
              <a:rPr lang="en-US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3869" y="4466986"/>
            <a:ext cx="5752088" cy="5283867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B54F47-C93A-40DF-86F9-8294EA41ECBA}" type="slidenum">
              <a:rPr lang="en-US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B54F47-C93A-40DF-86F9-8294EA41ECBA}" type="slidenum">
              <a:rPr lang="en-US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B54F47-C93A-40DF-86F9-8294EA41ECBA}" type="slidenum">
              <a:rPr lang="en-US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B54F47-C93A-40DF-86F9-8294EA41ECBA}" type="slidenum">
              <a:rPr lang="en-US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B54F47-C93A-40DF-86F9-8294EA41ECBA}" type="slidenum">
              <a:rPr lang="en-US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bg>
      <p:bgPr>
        <a:solidFill>
          <a:srgbClr val="009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logo_white_0-02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30213" y="527050"/>
            <a:ext cx="143033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457747" y="2119840"/>
            <a:ext cx="8248578" cy="613908"/>
          </a:xfrm>
        </p:spPr>
        <p:txBody>
          <a:bodyPr>
            <a:noAutofit/>
          </a:bodyPr>
          <a:lstStyle>
            <a:lvl1pPr>
              <a:defRPr sz="3600" b="0" i="0" baseline="0">
                <a:solidFill>
                  <a:schemeClr val="bg1"/>
                </a:solidFill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57747" y="3276131"/>
            <a:ext cx="8248578" cy="1501488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 sz="1400" b="0" i="0" baseline="0">
                <a:solidFill>
                  <a:schemeClr val="bg1"/>
                </a:solidFill>
                <a:latin typeface="AIG Futura Book"/>
                <a:cs typeface="AIG Futura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2841625"/>
            <a:ext cx="8248650" cy="303213"/>
          </a:xfrm>
        </p:spPr>
        <p:txBody>
          <a:bodyPr>
            <a:norm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logo_white_0-04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1325" y="6226175"/>
            <a:ext cx="674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A724D919-3583-4C78-AF4E-693C3266AAF9}" type="slidenum">
              <a:rPr lang="en-US" sz="800"/>
              <a:pPr algn="r">
                <a:defRPr/>
              </a:pPr>
              <a:t>‹#›</a:t>
            </a:fld>
            <a:endParaRPr lang="ru-RU" sz="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16200" cy="4525963"/>
          </a:xfrm>
        </p:spPr>
        <p:txBody>
          <a:bodyPr/>
          <a:lstStyle>
            <a:lvl1pPr>
              <a:defRPr sz="1800" b="0" i="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2"/>
          </p:nvPr>
        </p:nvSpPr>
        <p:spPr>
          <a:xfrm>
            <a:off x="3268133" y="1600200"/>
            <a:ext cx="2616200" cy="4525963"/>
          </a:xfrm>
        </p:spPr>
        <p:txBody>
          <a:bodyPr/>
          <a:lstStyle>
            <a:lvl1pPr>
              <a:defRPr sz="180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6070600" y="1600200"/>
            <a:ext cx="2616200" cy="4525963"/>
          </a:xfrm>
        </p:spPr>
        <p:txBody>
          <a:bodyPr/>
          <a:lstStyle>
            <a:lvl1pPr>
              <a:defRPr sz="180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defRPr sz="1500"/>
            </a:lvl3pPr>
            <a:lvl4pPr>
              <a:defRPr sz="15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layou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C3C7BD01-D9BD-4BAB-9925-C041E8A7E300}" type="slidenum">
              <a:rPr lang="en-US" sz="800"/>
              <a:pPr algn="r">
                <a:defRPr/>
              </a:pPr>
              <a:t>‹#›</a:t>
            </a:fld>
            <a:endParaRPr lang="ru-RU" sz="800" dirty="0"/>
          </a:p>
        </p:txBody>
      </p:sp>
      <p:pic>
        <p:nvPicPr>
          <p:cNvPr id="8" name="Picture 4" descr="logo_white_0-04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1325" y="6226175"/>
            <a:ext cx="674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0" i="0"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676952"/>
            <a:ext cx="2616200" cy="2449211"/>
          </a:xfrm>
        </p:spPr>
        <p:txBody>
          <a:bodyPr/>
          <a:lstStyle>
            <a:lvl1pPr>
              <a:defRPr sz="1800" b="0" i="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2"/>
          </p:nvPr>
        </p:nvSpPr>
        <p:spPr>
          <a:xfrm>
            <a:off x="3268133" y="3676952"/>
            <a:ext cx="2616200" cy="2449211"/>
          </a:xfrm>
        </p:spPr>
        <p:txBody>
          <a:bodyPr/>
          <a:lstStyle>
            <a:lvl1pPr>
              <a:defRPr sz="180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3"/>
          </p:nvPr>
        </p:nvSpPr>
        <p:spPr>
          <a:xfrm>
            <a:off x="6070600" y="3676952"/>
            <a:ext cx="2616200" cy="2449211"/>
          </a:xfrm>
        </p:spPr>
        <p:txBody>
          <a:bodyPr/>
          <a:lstStyle>
            <a:lvl1pPr>
              <a:defRPr sz="180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defRPr sz="1500"/>
            </a:lvl3pPr>
            <a:lvl4pPr>
              <a:defRPr sz="15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57199" y="1417638"/>
            <a:ext cx="8229601" cy="1884362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logo_white_0-04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1325" y="6226175"/>
            <a:ext cx="674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A35A3CAB-A156-4381-9535-D74C4E1B9482}" type="slidenum">
              <a:rPr lang="en-US" sz="800"/>
              <a:pPr algn="r">
                <a:defRPr/>
              </a:pPr>
              <a:t>‹#›</a:t>
            </a:fld>
            <a:endParaRPr lang="ru-RU" sz="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>
            <a:normAutofit/>
          </a:bodyPr>
          <a:lstStyle>
            <a:lvl1pPr algn="l">
              <a:defRPr sz="3000" b="0" i="0" baseline="0"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800" b="0" i="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AIG Futura Book"/>
                <a:cs typeface="AIG Futura Book"/>
              </a:defRPr>
            </a:lvl1pPr>
            <a:lvl2pPr marL="457200" indent="0">
              <a:buNone/>
              <a:defRPr sz="1500" b="0" i="0">
                <a:latin typeface="AIG Futura Book"/>
                <a:cs typeface="AIG Futura Book"/>
              </a:defRPr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02C64BD0-4384-4416-9828-19D1694A5C9B}" type="slidenum">
              <a:rPr lang="en-US" sz="800"/>
              <a:pPr algn="r">
                <a:defRPr/>
              </a:pPr>
              <a:t>‹#›</a:t>
            </a:fld>
            <a:endParaRPr lang="ru-RU" sz="800" dirty="0"/>
          </a:p>
        </p:txBody>
      </p:sp>
      <p:pic>
        <p:nvPicPr>
          <p:cNvPr id="5" name="Picture 4" descr="logo_white_0-04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1325" y="6226175"/>
            <a:ext cx="674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able Placeholder 9"/>
          <p:cNvSpPr>
            <a:spLocks noGrp="1"/>
          </p:cNvSpPr>
          <p:nvPr>
            <p:ph type="tbl" sz="quarter" idx="15"/>
          </p:nvPr>
        </p:nvSpPr>
        <p:spPr>
          <a:xfrm>
            <a:off x="465516" y="1417638"/>
            <a:ext cx="8221284" cy="4708525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0" i="0"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hart and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logo_white_0-04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1325" y="6226175"/>
            <a:ext cx="674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619C41ED-4696-4711-858E-54FD109B1FB0}" type="slidenum">
              <a:rPr lang="en-US" sz="800"/>
              <a:pPr algn="r">
                <a:defRPr/>
              </a:pPr>
              <a:t>‹#›</a:t>
            </a:fld>
            <a:endParaRPr lang="ru-RU" sz="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36860" cy="1162050"/>
          </a:xfrm>
        </p:spPr>
        <p:txBody>
          <a:bodyPr>
            <a:normAutofit/>
          </a:bodyPr>
          <a:lstStyle>
            <a:lvl1pPr algn="l">
              <a:defRPr sz="3000" b="0" i="0"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5101"/>
            <a:ext cx="5119010" cy="2341630"/>
          </a:xfrm>
        </p:spPr>
        <p:txBody>
          <a:bodyPr/>
          <a:lstStyle>
            <a:lvl1pPr>
              <a:defRPr sz="1800" b="0" i="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64460" y="3776731"/>
            <a:ext cx="5111750" cy="2341629"/>
          </a:xfrm>
        </p:spPr>
        <p:txBody>
          <a:bodyPr/>
          <a:lstStyle>
            <a:lvl1pPr>
              <a:defRPr sz="1800" b="0" i="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1"/>
          </p:nvPr>
        </p:nvSpPr>
        <p:spPr>
          <a:xfrm>
            <a:off x="5685747" y="1438126"/>
            <a:ext cx="3008313" cy="233860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AIG Futura Book"/>
                <a:cs typeface="AIG Futura Book"/>
              </a:defRPr>
            </a:lvl1pPr>
            <a:lvl2pPr marL="457200" indent="0">
              <a:buNone/>
              <a:defRPr sz="1500" b="0" i="0">
                <a:latin typeface="AIG Futura Book"/>
                <a:cs typeface="AIG Futura Book"/>
              </a:defRPr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2"/>
          </p:nvPr>
        </p:nvSpPr>
        <p:spPr>
          <a:xfrm>
            <a:off x="5685747" y="3779754"/>
            <a:ext cx="3008313" cy="233860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AIG Futura Book"/>
                <a:cs typeface="AIG Futura Book"/>
              </a:defRPr>
            </a:lvl1pPr>
            <a:lvl2pPr marL="457200" indent="0">
              <a:buNone/>
              <a:defRPr sz="1500" b="0" i="0">
                <a:latin typeface="AIG Futura Book"/>
                <a:cs typeface="AIG Futura Book"/>
              </a:defRPr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wfinder - Whit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logo_white_0-04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1325" y="6226175"/>
            <a:ext cx="674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8ACF16DE-C426-4B5D-AD64-84480884C09E}" type="slidenum">
              <a:rPr lang="en-US" sz="800"/>
              <a:pPr algn="r">
                <a:defRPr/>
              </a:pPr>
              <a:t>‹#›</a:t>
            </a:fld>
            <a:endParaRPr lang="ru-RU" sz="800" dirty="0"/>
          </a:p>
        </p:txBody>
      </p:sp>
      <p:grpSp>
        <p:nvGrpSpPr>
          <p:cNvPr id="5" name="Group 2"/>
          <p:cNvGrpSpPr>
            <a:grpSpLocks/>
          </p:cNvGrpSpPr>
          <p:nvPr userDrawn="1"/>
        </p:nvGrpSpPr>
        <p:grpSpPr bwMode="auto">
          <a:xfrm>
            <a:off x="1439863" y="1417638"/>
            <a:ext cx="769937" cy="769937"/>
            <a:chOff x="1440543" y="1418168"/>
            <a:chExt cx="769056" cy="769056"/>
          </a:xfrm>
        </p:grpSpPr>
        <p:sp>
          <p:nvSpPr>
            <p:cNvPr id="6" name="Rectangle 5"/>
            <p:cNvSpPr/>
            <p:nvPr userDrawn="1"/>
          </p:nvSpPr>
          <p:spPr>
            <a:xfrm rot="5400000">
              <a:off x="1701388" y="1157323"/>
              <a:ext cx="247367" cy="769056"/>
            </a:xfrm>
            <a:prstGeom prst="rect">
              <a:avLst/>
            </a:prstGeom>
            <a:solidFill>
              <a:srgbClr val="009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1440543" y="1418168"/>
              <a:ext cx="247367" cy="769056"/>
            </a:xfrm>
            <a:prstGeom prst="rect">
              <a:avLst/>
            </a:prstGeom>
            <a:solidFill>
              <a:srgbClr val="009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9" name="Group 1"/>
          <p:cNvGrpSpPr>
            <a:grpSpLocks/>
          </p:cNvGrpSpPr>
          <p:nvPr userDrawn="1"/>
        </p:nvGrpSpPr>
        <p:grpSpPr bwMode="auto">
          <a:xfrm flipH="1">
            <a:off x="1427163" y="4027488"/>
            <a:ext cx="768350" cy="768350"/>
            <a:chOff x="1179486" y="2526678"/>
            <a:chExt cx="769056" cy="769056"/>
          </a:xfrm>
        </p:grpSpPr>
        <p:sp>
          <p:nvSpPr>
            <p:cNvPr id="10" name="Rectangle 9"/>
            <p:cNvSpPr/>
            <p:nvPr userDrawn="1"/>
          </p:nvSpPr>
          <p:spPr>
            <a:xfrm rot="10800000">
              <a:off x="1702254" y="2526678"/>
              <a:ext cx="246288" cy="769056"/>
            </a:xfrm>
            <a:prstGeom prst="rect">
              <a:avLst/>
            </a:prstGeom>
            <a:solidFill>
              <a:srgbClr val="009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0"/>
            <p:cNvSpPr/>
            <p:nvPr userDrawn="1"/>
          </p:nvSpPr>
          <p:spPr>
            <a:xfrm rot="5400000">
              <a:off x="1440870" y="2788062"/>
              <a:ext cx="246289" cy="769056"/>
            </a:xfrm>
            <a:prstGeom prst="rect">
              <a:avLst/>
            </a:prstGeom>
            <a:solidFill>
              <a:srgbClr val="009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12"/>
          <p:cNvGrpSpPr>
            <a:grpSpLocks/>
          </p:cNvGrpSpPr>
          <p:nvPr userDrawn="1"/>
        </p:nvGrpSpPr>
        <p:grpSpPr bwMode="auto">
          <a:xfrm flipH="1">
            <a:off x="6894513" y="1417638"/>
            <a:ext cx="768350" cy="769937"/>
            <a:chOff x="1440543" y="1418168"/>
            <a:chExt cx="769056" cy="769056"/>
          </a:xfrm>
        </p:grpSpPr>
        <p:sp>
          <p:nvSpPr>
            <p:cNvPr id="13" name="Rectangle 12"/>
            <p:cNvSpPr/>
            <p:nvPr userDrawn="1"/>
          </p:nvSpPr>
          <p:spPr>
            <a:xfrm rot="5400000">
              <a:off x="1701388" y="1157323"/>
              <a:ext cx="247367" cy="769056"/>
            </a:xfrm>
            <a:prstGeom prst="rect">
              <a:avLst/>
            </a:prstGeom>
            <a:solidFill>
              <a:srgbClr val="009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1440543" y="1418168"/>
              <a:ext cx="246289" cy="769056"/>
            </a:xfrm>
            <a:prstGeom prst="rect">
              <a:avLst/>
            </a:prstGeom>
            <a:solidFill>
              <a:srgbClr val="009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5" name="Group 15"/>
          <p:cNvGrpSpPr>
            <a:grpSpLocks/>
          </p:cNvGrpSpPr>
          <p:nvPr userDrawn="1"/>
        </p:nvGrpSpPr>
        <p:grpSpPr bwMode="auto">
          <a:xfrm>
            <a:off x="6880225" y="4027488"/>
            <a:ext cx="768350" cy="768350"/>
            <a:chOff x="1179486" y="2526678"/>
            <a:chExt cx="769056" cy="769056"/>
          </a:xfrm>
        </p:grpSpPr>
        <p:sp>
          <p:nvSpPr>
            <p:cNvPr id="16" name="Rectangle 15"/>
            <p:cNvSpPr/>
            <p:nvPr userDrawn="1"/>
          </p:nvSpPr>
          <p:spPr>
            <a:xfrm rot="10800000">
              <a:off x="1702254" y="2526678"/>
              <a:ext cx="246288" cy="769056"/>
            </a:xfrm>
            <a:prstGeom prst="rect">
              <a:avLst/>
            </a:prstGeom>
            <a:solidFill>
              <a:srgbClr val="009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Rectangle 16"/>
            <p:cNvSpPr/>
            <p:nvPr userDrawn="1"/>
          </p:nvSpPr>
          <p:spPr>
            <a:xfrm rot="5400000">
              <a:off x="1440869" y="2788062"/>
              <a:ext cx="246289" cy="769056"/>
            </a:xfrm>
            <a:prstGeom prst="rect">
              <a:avLst/>
            </a:prstGeom>
            <a:solidFill>
              <a:srgbClr val="009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2150533" y="2122273"/>
            <a:ext cx="4743752" cy="1956625"/>
          </a:xfrm>
        </p:spPr>
        <p:txBody>
          <a:bodyPr/>
          <a:lstStyle>
            <a:lvl1pPr marL="0" indent="0">
              <a:defRPr sz="1800" b="0" i="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wfinder - Blue layout">
    <p:bg>
      <p:bgPr>
        <a:solidFill>
          <a:srgbClr val="009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logo_white_0-02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6088" y="6230938"/>
            <a:ext cx="673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DF628DAC-F2DF-4459-855F-7794ADB21D08}" type="slidenum">
              <a:rPr lang="en-US" sz="80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ru-RU" sz="800" dirty="0">
              <a:solidFill>
                <a:schemeClr val="bg1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 userDrawn="1"/>
        </p:nvGrpSpPr>
        <p:grpSpPr bwMode="auto">
          <a:xfrm flipH="1">
            <a:off x="6894513" y="1417638"/>
            <a:ext cx="768350" cy="769937"/>
            <a:chOff x="3908775" y="1425224"/>
            <a:chExt cx="769056" cy="769056"/>
          </a:xfrm>
        </p:grpSpPr>
        <p:sp>
          <p:nvSpPr>
            <p:cNvPr id="7" name="Rectangle 6"/>
            <p:cNvSpPr/>
            <p:nvPr/>
          </p:nvSpPr>
          <p:spPr>
            <a:xfrm rot="5400000">
              <a:off x="4169620" y="1164379"/>
              <a:ext cx="247367" cy="769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908775" y="1425224"/>
              <a:ext cx="246289" cy="769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9" name="Group 11"/>
          <p:cNvGrpSpPr>
            <a:grpSpLocks/>
          </p:cNvGrpSpPr>
          <p:nvPr userDrawn="1"/>
        </p:nvGrpSpPr>
        <p:grpSpPr bwMode="auto">
          <a:xfrm rot="5400000" flipH="1">
            <a:off x="6894513" y="4027488"/>
            <a:ext cx="768350" cy="768350"/>
            <a:chOff x="3908775" y="1425224"/>
            <a:chExt cx="769056" cy="769056"/>
          </a:xfrm>
        </p:grpSpPr>
        <p:sp>
          <p:nvSpPr>
            <p:cNvPr id="10" name="Rectangle 9"/>
            <p:cNvSpPr/>
            <p:nvPr/>
          </p:nvSpPr>
          <p:spPr>
            <a:xfrm rot="5400000">
              <a:off x="4170158" y="1176552"/>
              <a:ext cx="246289" cy="769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908774" y="1425225"/>
              <a:ext cx="246289" cy="769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14"/>
          <p:cNvGrpSpPr>
            <a:grpSpLocks/>
          </p:cNvGrpSpPr>
          <p:nvPr userDrawn="1"/>
        </p:nvGrpSpPr>
        <p:grpSpPr bwMode="auto">
          <a:xfrm>
            <a:off x="1439863" y="1417638"/>
            <a:ext cx="769937" cy="769937"/>
            <a:chOff x="3908775" y="1425224"/>
            <a:chExt cx="769056" cy="769056"/>
          </a:xfrm>
        </p:grpSpPr>
        <p:sp>
          <p:nvSpPr>
            <p:cNvPr id="13" name="Rectangle 12"/>
            <p:cNvSpPr/>
            <p:nvPr/>
          </p:nvSpPr>
          <p:spPr>
            <a:xfrm rot="5400000">
              <a:off x="4169620" y="1164379"/>
              <a:ext cx="247367" cy="769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908775" y="1425224"/>
              <a:ext cx="247367" cy="769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5" name="Group 17"/>
          <p:cNvGrpSpPr>
            <a:grpSpLocks/>
          </p:cNvGrpSpPr>
          <p:nvPr userDrawn="1"/>
        </p:nvGrpSpPr>
        <p:grpSpPr bwMode="auto">
          <a:xfrm rot="-5400000">
            <a:off x="1440657" y="4026694"/>
            <a:ext cx="768350" cy="769937"/>
            <a:chOff x="3908775" y="1425224"/>
            <a:chExt cx="769056" cy="769056"/>
          </a:xfrm>
        </p:grpSpPr>
        <p:sp>
          <p:nvSpPr>
            <p:cNvPr id="16" name="Rectangle 15"/>
            <p:cNvSpPr/>
            <p:nvPr/>
          </p:nvSpPr>
          <p:spPr>
            <a:xfrm rot="5400000">
              <a:off x="4169619" y="1164379"/>
              <a:ext cx="247367" cy="769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921486" y="1425224"/>
              <a:ext cx="246289" cy="769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2150533" y="2122273"/>
            <a:ext cx="4743752" cy="1956625"/>
          </a:xfrm>
        </p:spPr>
        <p:txBody>
          <a:bodyPr/>
          <a:lstStyle>
            <a:lvl1pPr marL="0" indent="0">
              <a:defRPr sz="1800" b="0" i="0">
                <a:solidFill>
                  <a:schemeClr val="bg1"/>
                </a:solidFill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age">
    <p:bg>
      <p:bgPr>
        <a:solidFill>
          <a:srgbClr val="009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logo_white_0-02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94100" y="2654300"/>
            <a:ext cx="19812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Grey - Layout 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_white_0-02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6088" y="6230938"/>
            <a:ext cx="673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2A778C96-BC77-45A7-93A3-B336B3F6A0F0}" type="slidenum">
              <a:rPr lang="en-US" sz="80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ru-RU" sz="800" dirty="0">
              <a:solidFill>
                <a:srgbClr val="FFFFFF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457200" y="2107745"/>
            <a:ext cx="8229600" cy="613908"/>
          </a:xfrm>
        </p:spPr>
        <p:txBody>
          <a:bodyPr>
            <a:noAutofit/>
          </a:bodyPr>
          <a:lstStyle>
            <a:lvl1pPr>
              <a:defRPr sz="3600" b="0" i="0" baseline="0">
                <a:solidFill>
                  <a:schemeClr val="bg1"/>
                </a:solidFill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57200" y="2964052"/>
            <a:ext cx="8229600" cy="175260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 sz="1800" b="1" i="0">
                <a:solidFill>
                  <a:schemeClr val="bg1"/>
                </a:solidFill>
                <a:latin typeface="AIG Futura Medium"/>
                <a:cs typeface="AIG Futura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Dark Grey - Layout 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_white_0-02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6088" y="6230938"/>
            <a:ext cx="673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41585B47-9773-4EFF-9CCA-79C7D7EA3AFD}" type="slidenum">
              <a:rPr lang="en-US" sz="80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ru-RU" sz="800" dirty="0">
              <a:solidFill>
                <a:srgbClr val="FFFFF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2107745"/>
            <a:ext cx="8229600" cy="613908"/>
          </a:xfrm>
        </p:spPr>
        <p:txBody>
          <a:bodyPr>
            <a:noAutofit/>
          </a:bodyPr>
          <a:lstStyle>
            <a:lvl1pPr>
              <a:defRPr sz="3600" b="0" i="0" baseline="0">
                <a:solidFill>
                  <a:schemeClr val="bg1"/>
                </a:solidFill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57200" y="2964052"/>
            <a:ext cx="8229600" cy="175260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 sz="1800" b="1" i="0">
                <a:solidFill>
                  <a:schemeClr val="bg1"/>
                </a:solidFill>
                <a:latin typeface="AIG Futura Medium"/>
                <a:cs typeface="AIG Futura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Blue - Layout ">
    <p:bg>
      <p:bgPr>
        <a:solidFill>
          <a:srgbClr val="009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_white_0-02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6088" y="6230938"/>
            <a:ext cx="673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E7E1DC57-0C7F-4D38-96FC-BFDABCE5C014}" type="slidenum">
              <a:rPr lang="en-US" sz="80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ru-RU" sz="800" dirty="0">
              <a:solidFill>
                <a:srgbClr val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57200" y="2107745"/>
            <a:ext cx="8229600" cy="613908"/>
          </a:xfrm>
        </p:spPr>
        <p:txBody>
          <a:bodyPr>
            <a:noAutofit/>
          </a:bodyPr>
          <a:lstStyle>
            <a:lvl1pPr>
              <a:defRPr sz="3600" b="0" i="0" baseline="0">
                <a:solidFill>
                  <a:schemeClr val="bg1"/>
                </a:solidFill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57200" y="2964052"/>
            <a:ext cx="8229600" cy="175260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 sz="1800" b="1" i="0">
                <a:solidFill>
                  <a:schemeClr val="bg1"/>
                </a:solidFill>
                <a:latin typeface="AIG Futura Medium"/>
                <a:cs typeface="AIG Futura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-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_white_0-04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1325" y="6226175"/>
            <a:ext cx="674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10D56123-107F-485E-B90B-FF933E080F55}" type="slidenum">
              <a:rPr lang="en-US" sz="800"/>
              <a:pPr algn="r">
                <a:defRPr/>
              </a:pPr>
              <a:t>‹#›</a:t>
            </a:fld>
            <a:endParaRPr lang="ru-RU" sz="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 baseline="0"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 b="0" i="0" baseline="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- Title and Content with viewfinder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_white_0-04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1325" y="6226175"/>
            <a:ext cx="674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360C212F-9755-4FE5-A958-860D592695D6}" type="slidenum">
              <a:rPr lang="en-US" sz="800"/>
              <a:pPr algn="r">
                <a:defRPr/>
              </a:pPr>
              <a:t>‹#›</a:t>
            </a:fld>
            <a:endParaRPr lang="ru-RU" sz="800" dirty="0"/>
          </a:p>
        </p:txBody>
      </p:sp>
      <p:grpSp>
        <p:nvGrpSpPr>
          <p:cNvPr id="6" name="Group 8"/>
          <p:cNvGrpSpPr>
            <a:grpSpLocks/>
          </p:cNvGrpSpPr>
          <p:nvPr userDrawn="1"/>
        </p:nvGrpSpPr>
        <p:grpSpPr bwMode="auto">
          <a:xfrm flipH="1">
            <a:off x="7658100" y="0"/>
            <a:ext cx="1495425" cy="1514475"/>
            <a:chOff x="1440543" y="1418168"/>
            <a:chExt cx="769056" cy="769056"/>
          </a:xfrm>
        </p:grpSpPr>
        <p:sp>
          <p:nvSpPr>
            <p:cNvPr id="7" name="Rectangle 6"/>
            <p:cNvSpPr/>
            <p:nvPr userDrawn="1"/>
          </p:nvSpPr>
          <p:spPr>
            <a:xfrm rot="5400000">
              <a:off x="1701732" y="1156979"/>
              <a:ext cx="246678" cy="769056"/>
            </a:xfrm>
            <a:prstGeom prst="rect">
              <a:avLst/>
            </a:prstGeom>
            <a:solidFill>
              <a:srgbClr val="009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440543" y="1418168"/>
              <a:ext cx="246555" cy="769056"/>
            </a:xfrm>
            <a:prstGeom prst="rect">
              <a:avLst/>
            </a:prstGeom>
            <a:solidFill>
              <a:srgbClr val="009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7657" cy="1143000"/>
          </a:xfrm>
        </p:spPr>
        <p:txBody>
          <a:bodyPr/>
          <a:lstStyle>
            <a:lvl1pPr>
              <a:defRPr b="0" i="0"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 b="0" i="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- Image and Text with small viewfinder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E637AA88-0DAE-414B-83A6-AF407F3696EB}" type="slidenum">
              <a:rPr lang="en-US" sz="800"/>
              <a:pPr algn="r">
                <a:defRPr/>
              </a:pPr>
              <a:t>‹#›</a:t>
            </a:fld>
            <a:endParaRPr lang="ru-RU" sz="800" dirty="0"/>
          </a:p>
        </p:txBody>
      </p:sp>
      <p:pic>
        <p:nvPicPr>
          <p:cNvPr id="7" name="Picture 4" descr="logo_white_0-04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1325" y="6226175"/>
            <a:ext cx="674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13"/>
          <p:cNvGrpSpPr>
            <a:grpSpLocks/>
          </p:cNvGrpSpPr>
          <p:nvPr userDrawn="1"/>
        </p:nvGrpSpPr>
        <p:grpSpPr bwMode="auto">
          <a:xfrm flipH="1">
            <a:off x="7945438" y="3094038"/>
            <a:ext cx="769937" cy="769937"/>
            <a:chOff x="1440543" y="1418168"/>
            <a:chExt cx="769056" cy="769056"/>
          </a:xfrm>
        </p:grpSpPr>
        <p:sp>
          <p:nvSpPr>
            <p:cNvPr id="10" name="Rectangle 9"/>
            <p:cNvSpPr/>
            <p:nvPr userDrawn="1"/>
          </p:nvSpPr>
          <p:spPr>
            <a:xfrm rot="5400000">
              <a:off x="1701387" y="1157323"/>
              <a:ext cx="247367" cy="769056"/>
            </a:xfrm>
            <a:prstGeom prst="rect">
              <a:avLst/>
            </a:prstGeom>
            <a:solidFill>
              <a:srgbClr val="009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440543" y="1418168"/>
              <a:ext cx="247367" cy="769056"/>
            </a:xfrm>
            <a:prstGeom prst="rect">
              <a:avLst/>
            </a:prstGeom>
            <a:solidFill>
              <a:srgbClr val="0095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0" i="0"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447136"/>
            <a:ext cx="7828038" cy="2449211"/>
          </a:xfrm>
        </p:spPr>
        <p:txBody>
          <a:bodyPr/>
          <a:lstStyle>
            <a:lvl1pPr>
              <a:defRPr sz="1800" b="0" i="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57199" y="1417638"/>
            <a:ext cx="8229601" cy="1436838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logo_white_0-04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1325" y="6226175"/>
            <a:ext cx="674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BB2932A8-E7DB-41AF-A3C4-BBB422132BD1}" type="slidenum">
              <a:rPr lang="en-US" sz="800"/>
              <a:pPr algn="r">
                <a:defRPr/>
              </a:pPr>
              <a:t>‹#›</a:t>
            </a:fld>
            <a:endParaRPr lang="ru-RU" sz="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 baseline="0"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 b="0" i="0">
                <a:latin typeface="AIG Futura Book"/>
                <a:cs typeface="AIG Futura Book"/>
              </a:defRPr>
            </a:lvl1pPr>
            <a:lvl2pPr>
              <a:defRPr sz="1500" b="0" i="0">
                <a:latin typeface="AIG Futura Book"/>
                <a:cs typeface="AIG Futura Book"/>
              </a:defRPr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800" b="0" i="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8472488" y="6338888"/>
            <a:ext cx="3127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fld id="{F22F9E88-D8C9-4D8F-83E1-490F034F5D4A}" type="slidenum">
              <a:rPr lang="en-US" sz="800"/>
              <a:pPr algn="r">
                <a:defRPr/>
              </a:pPr>
              <a:t>‹#›</a:t>
            </a:fld>
            <a:endParaRPr lang="ru-RU" sz="800" dirty="0"/>
          </a:p>
        </p:txBody>
      </p:sp>
      <p:pic>
        <p:nvPicPr>
          <p:cNvPr id="8" name="Picture 4" descr="logo_white_0-04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1325" y="6226175"/>
            <a:ext cx="674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0" i="0">
                <a:latin typeface="AIG Futura Medium"/>
                <a:cs typeface="AIG Futura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3676952"/>
            <a:ext cx="4038600" cy="2449211"/>
          </a:xfrm>
        </p:spPr>
        <p:txBody>
          <a:bodyPr/>
          <a:lstStyle>
            <a:lvl1pPr>
              <a:defRPr sz="1800" b="0" i="0">
                <a:latin typeface="AIG Futura Book"/>
                <a:cs typeface="AIG Futura Book"/>
              </a:defRPr>
            </a:lvl1pPr>
            <a:lvl2pPr>
              <a:defRPr sz="1500" b="0" i="0">
                <a:latin typeface="AIG Futura Book"/>
                <a:cs typeface="AIG Futura Book"/>
              </a:defRPr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76952"/>
            <a:ext cx="4038600" cy="2449211"/>
          </a:xfrm>
        </p:spPr>
        <p:txBody>
          <a:bodyPr/>
          <a:lstStyle>
            <a:lvl1pPr>
              <a:defRPr sz="1800" b="0" i="0">
                <a:latin typeface="AIG Futura Book"/>
                <a:cs typeface="AIG Futura Book"/>
              </a:defRPr>
            </a:lvl1pPr>
            <a:lvl2pPr>
              <a:defRPr sz="1500">
                <a:latin typeface="AIG Futura Book"/>
                <a:cs typeface="AIG Futura Book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57199" y="1417638"/>
            <a:ext cx="8229601" cy="1884362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  <p:sldLayoutId id="2147483937" r:id="rId12"/>
    <p:sldLayoutId id="2147483938" r:id="rId13"/>
    <p:sldLayoutId id="2147483939" r:id="rId14"/>
    <p:sldLayoutId id="2147483940" r:id="rId15"/>
    <p:sldLayoutId id="2147483941" r:id="rId16"/>
    <p:sldLayoutId id="2147483942" r:id="rId17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kern="1200">
          <a:solidFill>
            <a:srgbClr val="0099D1"/>
          </a:solidFill>
          <a:latin typeface="AIG Futura Medium"/>
          <a:ea typeface="AIG Futura Medium"/>
          <a:cs typeface="AIG Futura Medium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>
          <a:solidFill>
            <a:srgbClr val="0099D1"/>
          </a:solidFill>
          <a:latin typeface="AIG Futura Medium"/>
          <a:ea typeface="AIG Futura Medium"/>
          <a:cs typeface="AIG Futura Medium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>
          <a:solidFill>
            <a:srgbClr val="0099D1"/>
          </a:solidFill>
          <a:latin typeface="AIG Futura Medium"/>
          <a:ea typeface="AIG Futura Medium"/>
          <a:cs typeface="AIG Futura Medium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>
          <a:solidFill>
            <a:srgbClr val="0099D1"/>
          </a:solidFill>
          <a:latin typeface="AIG Futura Medium"/>
          <a:ea typeface="AIG Futura Medium"/>
          <a:cs typeface="AIG Futura Medium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>
          <a:solidFill>
            <a:srgbClr val="0099D1"/>
          </a:solidFill>
          <a:latin typeface="AIG Futura Medium"/>
          <a:ea typeface="AIG Futura Medium"/>
          <a:cs typeface="AIG Futura Medium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>
          <a:solidFill>
            <a:srgbClr val="0099D1"/>
          </a:solidFill>
          <a:latin typeface="AIG Futura Medium"/>
          <a:ea typeface="AIG Futura Medium"/>
          <a:cs typeface="AIG Futura Medium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>
          <a:solidFill>
            <a:srgbClr val="0099D1"/>
          </a:solidFill>
          <a:latin typeface="AIG Futura Medium"/>
          <a:ea typeface="AIG Futura Medium"/>
          <a:cs typeface="AIG Futura Medium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>
          <a:solidFill>
            <a:srgbClr val="0099D1"/>
          </a:solidFill>
          <a:latin typeface="AIG Futura Medium"/>
          <a:ea typeface="AIG Futura Medium"/>
          <a:cs typeface="AIG Futura Medium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>
          <a:solidFill>
            <a:srgbClr val="0099D1"/>
          </a:solidFill>
          <a:latin typeface="AIG Futura Medium"/>
          <a:ea typeface="AIG Futura Medium"/>
          <a:cs typeface="AIG Futura Medium"/>
        </a:defRPr>
      </a:lvl9pPr>
    </p:titleStyle>
    <p:bodyStyle>
      <a:lvl1pPr marL="457200" indent="-457200" algn="l" defTabSz="457200" rtl="0" eaLnBrk="0" fontAlgn="base" hangingPunct="0">
        <a:spcBef>
          <a:spcPct val="0"/>
        </a:spcBef>
        <a:spcAft>
          <a:spcPts val="600"/>
        </a:spcAft>
        <a:buFont typeface="Arial" pitchFamily="34" charset="0"/>
        <a:defRPr sz="2200" kern="1200">
          <a:solidFill>
            <a:srgbClr val="636463"/>
          </a:solidFill>
          <a:latin typeface="AIG Futura Book"/>
          <a:ea typeface="AIG Futura Book"/>
          <a:cs typeface="AIG Futura Book"/>
        </a:defRPr>
      </a:lvl1pPr>
      <a:lvl2pPr marL="457200" indent="-182563" algn="l" defTabSz="457200" rtl="0" eaLnBrk="0" fontAlgn="base" hangingPunct="0">
        <a:spcBef>
          <a:spcPct val="0"/>
        </a:spcBef>
        <a:spcAft>
          <a:spcPts val="600"/>
        </a:spcAft>
        <a:buFont typeface="Arial" pitchFamily="34" charset="0"/>
        <a:buChar char="•"/>
        <a:defRPr sz="2000" kern="1200">
          <a:solidFill>
            <a:srgbClr val="636463"/>
          </a:solidFill>
          <a:latin typeface="AIG Futura Book"/>
          <a:ea typeface="AIG Futura Book"/>
          <a:cs typeface="AIG Futura Book"/>
        </a:defRPr>
      </a:lvl2pPr>
      <a:lvl3pPr marL="803275" indent="-182563" algn="l" defTabSz="457200" rtl="0" eaLnBrk="0" fontAlgn="base" hangingPunct="0">
        <a:spcBef>
          <a:spcPct val="0"/>
        </a:spcBef>
        <a:spcAft>
          <a:spcPts val="600"/>
        </a:spcAft>
        <a:buFont typeface="Arial" pitchFamily="34" charset="0"/>
        <a:buChar char="•"/>
        <a:defRPr kern="1200">
          <a:solidFill>
            <a:srgbClr val="636463"/>
          </a:solidFill>
          <a:latin typeface="AIG Futura Book"/>
          <a:ea typeface="AIG Futura Book"/>
          <a:cs typeface="AIG Futura Book"/>
        </a:defRPr>
      </a:lvl3pPr>
      <a:lvl4pPr marL="1169988" indent="-182563" algn="l" defTabSz="457200" rtl="0" eaLnBrk="0" fontAlgn="base" hangingPunct="0">
        <a:spcBef>
          <a:spcPct val="0"/>
        </a:spcBef>
        <a:spcAft>
          <a:spcPts val="600"/>
        </a:spcAft>
        <a:buFont typeface="Arial" pitchFamily="34" charset="0"/>
        <a:buChar char="•"/>
        <a:defRPr sz="1600" kern="1200">
          <a:solidFill>
            <a:srgbClr val="636463"/>
          </a:solidFill>
          <a:latin typeface="AIG Futura Book"/>
          <a:ea typeface="AIG Futura Book"/>
          <a:cs typeface="AIG Futura Book"/>
        </a:defRPr>
      </a:lvl4pPr>
      <a:lvl5pPr marL="1535113" indent="-182563" algn="l" defTabSz="457200" rtl="0" eaLnBrk="0" fontAlgn="base" hangingPunct="0">
        <a:spcBef>
          <a:spcPct val="0"/>
        </a:spcBef>
        <a:spcAft>
          <a:spcPts val="600"/>
        </a:spcAft>
        <a:buFont typeface="Arial" pitchFamily="34" charset="0"/>
        <a:buChar char="•"/>
        <a:defRPr sz="1600" kern="1200">
          <a:solidFill>
            <a:srgbClr val="636463"/>
          </a:solidFill>
          <a:latin typeface="AIG Futura Book"/>
          <a:ea typeface="AIG Futura Book"/>
          <a:cs typeface="AIG Futura 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1144588" y="2789238"/>
            <a:ext cx="185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20483" name="Title 4"/>
          <p:cNvSpPr>
            <a:spLocks noGrp="1"/>
          </p:cNvSpPr>
          <p:nvPr>
            <p:ph type="ctrTitle"/>
          </p:nvPr>
        </p:nvSpPr>
        <p:spPr>
          <a:xfrm>
            <a:off x="457200" y="1835217"/>
            <a:ext cx="8248650" cy="614362"/>
          </a:xfrm>
        </p:spPr>
        <p:txBody>
          <a:bodyPr/>
          <a:lstStyle/>
          <a:p>
            <a:r>
              <a:rPr lang="ru-RU" dirty="0"/>
              <a:t>Когда всех штормит. Как защитить себя от рисков?</a:t>
            </a:r>
          </a:p>
        </p:txBody>
      </p:sp>
      <p:sp>
        <p:nvSpPr>
          <p:cNvPr id="25604" name="Subtitle 5"/>
          <p:cNvSpPr>
            <a:spLocks noGrp="1"/>
          </p:cNvSpPr>
          <p:nvPr>
            <p:ph type="subTitle" idx="1"/>
          </p:nvPr>
        </p:nvSpPr>
        <p:spPr>
          <a:xfrm>
            <a:off x="457200" y="3511797"/>
            <a:ext cx="8248650" cy="1806575"/>
          </a:xfrm>
        </p:spPr>
        <p:txBody>
          <a:bodyPr>
            <a:normAutofit fontScale="92500" lnSpcReduction="20000"/>
          </a:bodyPr>
          <a:lstStyle/>
          <a:p>
            <a:pPr fontAlgn="base">
              <a:spcBef>
                <a:spcPct val="0"/>
              </a:spcBef>
              <a:buFont typeface="Arial" pitchFamily="34" charset="0"/>
              <a:buNone/>
              <a:defRPr/>
            </a:pPr>
            <a:endParaRPr lang="ru-RU" sz="1800" dirty="0" smtClean="0"/>
          </a:p>
          <a:p>
            <a:pPr fontAlgn="base">
              <a:spcBef>
                <a:spcPct val="0"/>
              </a:spcBef>
              <a:defRPr/>
            </a:pPr>
            <a:r>
              <a:rPr lang="ru-RU" sz="1500" dirty="0" smtClean="0"/>
              <a:t>Докладчик: Тамара </a:t>
            </a:r>
            <a:r>
              <a:rPr lang="ru-RU" sz="1500" dirty="0" err="1" smtClean="0"/>
              <a:t>Окромчедлишвили</a:t>
            </a:r>
            <a:r>
              <a:rPr lang="ru-RU" sz="1500" dirty="0" smtClean="0"/>
              <a:t> </a:t>
            </a:r>
            <a:endParaRPr lang="ru-RU" sz="1500" dirty="0"/>
          </a:p>
          <a:p>
            <a:pPr fontAlgn="base">
              <a:spcBef>
                <a:spcPct val="0"/>
              </a:spcBef>
              <a:buFont typeface="Arial" pitchFamily="34" charset="0"/>
              <a:buNone/>
              <a:defRPr/>
            </a:pPr>
            <a:endParaRPr lang="en-US" sz="1500" dirty="0" smtClean="0"/>
          </a:p>
          <a:p>
            <a:pPr fontAlgn="base">
              <a:spcBef>
                <a:spcPct val="0"/>
              </a:spcBef>
              <a:defRPr/>
            </a:pPr>
            <a:r>
              <a:rPr lang="en-US" sz="1500" dirty="0" smtClean="0"/>
              <a:t>PROESTATE 2015</a:t>
            </a:r>
            <a:r>
              <a:rPr lang="ru-RU" sz="1500" dirty="0" smtClean="0"/>
              <a:t>, секция «Антикризисные </a:t>
            </a:r>
            <a:r>
              <a:rPr lang="ru-RU" sz="1500" dirty="0"/>
              <a:t>практики: оптимизация управления объектами. Антикризисные программы для офисных </a:t>
            </a:r>
            <a:r>
              <a:rPr lang="ru-RU" sz="1500" dirty="0" smtClean="0"/>
              <a:t>центров»</a:t>
            </a:r>
            <a:endParaRPr lang="en-US" sz="1500" dirty="0" smtClean="0"/>
          </a:p>
          <a:p>
            <a:pPr fontAlgn="base">
              <a:spcBef>
                <a:spcPct val="0"/>
              </a:spcBef>
              <a:buFont typeface="Arial" pitchFamily="34" charset="0"/>
              <a:buNone/>
              <a:defRPr/>
            </a:pPr>
            <a:endParaRPr lang="ru-RU" sz="1500" dirty="0" smtClean="0"/>
          </a:p>
          <a:p>
            <a:pPr fontAlgn="base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ru-RU" sz="1500" dirty="0" smtClean="0"/>
              <a:t>8 сентября 2015</a:t>
            </a:r>
          </a:p>
          <a:p>
            <a:pPr fontAlgn="base">
              <a:spcBef>
                <a:spcPct val="0"/>
              </a:spcBef>
              <a:buFont typeface="Arial" pitchFamily="34" charset="0"/>
              <a:buNone/>
              <a:defRPr/>
            </a:pP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175522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Content Placeholder 2"/>
          <p:cNvSpPr>
            <a:spLocks noGrp="1"/>
          </p:cNvSpPr>
          <p:nvPr>
            <p:ph idx="1"/>
          </p:nvPr>
        </p:nvSpPr>
        <p:spPr>
          <a:xfrm>
            <a:off x="457200" y="3446463"/>
            <a:ext cx="7827963" cy="2449512"/>
          </a:xfrm>
        </p:spPr>
        <p:txBody>
          <a:bodyPr/>
          <a:lstStyle/>
          <a:p>
            <a:pPr marL="0" indent="0" eaLnBrk="1" hangingPunct="1">
              <a:spcAft>
                <a:spcPts val="0"/>
              </a:spcAft>
              <a:defRPr/>
            </a:pPr>
            <a:r>
              <a:rPr lang="ru-RU" sz="1400" dirty="0" smtClean="0"/>
              <a:t>В рамках сотрудничества с партнерами-брокерами и клиентами AIG предоставляет лучшую на рынке емкость, которая обеспечивает существенные лимиты по страхованию имущества и может удовлетворить наиболее требовательные запросы. </a:t>
            </a:r>
          </a:p>
          <a:p>
            <a:pPr marL="0" indent="0" eaLnBrk="1" hangingPunct="1">
              <a:spcAft>
                <a:spcPts val="0"/>
              </a:spcAft>
              <a:defRPr/>
            </a:pPr>
            <a:r>
              <a:rPr lang="ru-RU" sz="1400" dirty="0" smtClean="0"/>
              <a:t> </a:t>
            </a:r>
          </a:p>
          <a:p>
            <a:pPr marL="0">
              <a:defRPr/>
            </a:pPr>
            <a:r>
              <a:rPr lang="ru-RU" sz="1400" dirty="0" smtClean="0"/>
              <a:t>Наши возможности по предоставлению большой стабильной емкости и комплексного покрытия рисков дополняются услугами мирового класса по предотвращению убытков и управлению рисками, а также многолетним опытом в урегулировании страховых случаев. Эти преимущества выгодно отличают AIG на международном рынке и обеспечивают финансовую устойчивость, которая критически необходима для удовлетворения растущих потребностей партнеров </a:t>
            </a:r>
            <a:r>
              <a:rPr lang="ru-RU" sz="1400" dirty="0"/>
              <a:t>– клиентов и </a:t>
            </a:r>
            <a:r>
              <a:rPr lang="ru-RU" sz="1400" dirty="0" smtClean="0"/>
              <a:t>брокеров. </a:t>
            </a:r>
          </a:p>
        </p:txBody>
      </p:sp>
      <p:sp>
        <p:nvSpPr>
          <p:cNvPr id="21507" name="Title 6"/>
          <p:cNvSpPr>
            <a:spLocks noGrp="1"/>
          </p:cNvSpPr>
          <p:nvPr>
            <p:ph type="title"/>
          </p:nvPr>
        </p:nvSpPr>
        <p:spPr>
          <a:xfrm>
            <a:off x="457200" y="179388"/>
            <a:ext cx="8229600" cy="1143000"/>
          </a:xfrm>
        </p:spPr>
        <p:txBody>
          <a:bodyPr/>
          <a:lstStyle/>
          <a:p>
            <a:pPr eaLnBrk="1" hangingPunct="1"/>
            <a:r>
              <a:rPr lang="ru-RU" dirty="0" smtClean="0"/>
              <a:t>Страхование имущества</a:t>
            </a:r>
          </a:p>
        </p:txBody>
      </p:sp>
      <p:pic>
        <p:nvPicPr>
          <p:cNvPr id="21508" name="Picture 9" descr="MAF - Mall of the Emirat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0039" y="1108075"/>
            <a:ext cx="2493962" cy="165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10" descr="milan-malpensa-airport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108075"/>
            <a:ext cx="342582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7" descr="93912666_7_blu_v1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79638" y="1108075"/>
            <a:ext cx="22177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5" descr="worker.gantry.140872299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86288" y="1108075"/>
            <a:ext cx="2209800" cy="165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4" descr="one.world.trade.141808117_blu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38625" y="1108075"/>
            <a:ext cx="110966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792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700" dirty="0" smtClean="0"/>
              <a:t>Стратегия рынка среднего предпринимательства в недвижимости</a:t>
            </a:r>
            <a:endParaRPr lang="ru-RU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584699"/>
              </p:ext>
            </p:extLst>
          </p:nvPr>
        </p:nvGraphicFramePr>
        <p:xfrm>
          <a:off x="262719" y="1284834"/>
          <a:ext cx="8516679" cy="5190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03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968991"/>
            <a:ext cx="8229600" cy="5145206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Font typeface="Arial" pitchFamily="34" charset="0"/>
              <a:buChar char="•"/>
            </a:pPr>
            <a:endParaRPr lang="ru-RU" dirty="0" smtClean="0">
              <a:cs typeface="Arial" pitchFamily="34" charset="0"/>
            </a:endParaRPr>
          </a:p>
          <a:p>
            <a:pPr eaLnBrk="1" hangingPunct="1">
              <a:lnSpc>
                <a:spcPct val="140000"/>
              </a:lnSpc>
            </a:pPr>
            <a:endParaRPr lang="ru-RU" dirty="0" smtClean="0">
              <a:cs typeface="Arial" pitchFamily="34" charset="0"/>
            </a:endParaRPr>
          </a:p>
          <a:p>
            <a:pPr eaLnBrk="1" hangingPunct="1">
              <a:lnSpc>
                <a:spcPct val="140000"/>
              </a:lnSpc>
            </a:pPr>
            <a:endParaRPr lang="ru-RU" dirty="0" smtClean="0">
              <a:cs typeface="Arial" pitchFamily="34" charset="0"/>
            </a:endParaRPr>
          </a:p>
          <a:p>
            <a:pPr eaLnBrk="1" hangingPunct="1">
              <a:lnSpc>
                <a:spcPct val="140000"/>
              </a:lnSpc>
            </a:pPr>
            <a:endParaRPr lang="ru-RU" sz="1500" dirty="0" smtClean="0">
              <a:cs typeface="Arial" pitchFamily="34" charset="0"/>
            </a:endParaRPr>
          </a:p>
          <a:p>
            <a:pPr eaLnBrk="1" hangingPunct="1"/>
            <a:endParaRPr lang="ru-RU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8338" cy="488687"/>
          </a:xfrm>
        </p:spPr>
        <p:txBody>
          <a:bodyPr/>
          <a:lstStyle/>
          <a:p>
            <a:pPr eaLnBrk="1" hangingPunct="1"/>
            <a:r>
              <a:rPr lang="ru-RU" dirty="0"/>
              <a:t>Стратегия </a:t>
            </a:r>
            <a:r>
              <a:rPr lang="en-US" dirty="0"/>
              <a:t>Property Performance</a:t>
            </a:r>
            <a:endParaRPr lang="ru-RU" dirty="0" smtClean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 bwMode="auto">
          <a:xfrm>
            <a:off x="457200" y="160463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57200" indent="-457200" algn="l" defTabSz="457200" rtl="0"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defRPr sz="1800" b="0" i="0" kern="1200" baseline="0">
                <a:solidFill>
                  <a:srgbClr val="636463"/>
                </a:solidFill>
                <a:latin typeface="AIG Futura Book"/>
                <a:ea typeface="AIG Futura Book"/>
                <a:cs typeface="AIG Futura Book"/>
              </a:defRPr>
            </a:lvl1pPr>
            <a:lvl2pPr marL="457200" indent="-182563" algn="l" defTabSz="457200" rtl="0"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 sz="1500" kern="1200">
                <a:solidFill>
                  <a:srgbClr val="636463"/>
                </a:solidFill>
                <a:latin typeface="AIG Futura Book"/>
                <a:ea typeface="AIG Futura Book"/>
                <a:cs typeface="AIG Futura Book"/>
              </a:defRPr>
            </a:lvl2pPr>
            <a:lvl3pPr marL="803275" indent="-182563" algn="l" defTabSz="457200" rtl="0"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None/>
              <a:defRPr kern="1200">
                <a:solidFill>
                  <a:srgbClr val="636463"/>
                </a:solidFill>
                <a:latin typeface="AIG Futura Book"/>
                <a:ea typeface="AIG Futura Book"/>
                <a:cs typeface="AIG Futura Book"/>
              </a:defRPr>
            </a:lvl3pPr>
            <a:lvl4pPr marL="1169988" indent="-182563" algn="l" defTabSz="457200" rtl="0"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 sz="1600" kern="1200">
                <a:solidFill>
                  <a:srgbClr val="636463"/>
                </a:solidFill>
                <a:latin typeface="AIG Futura Book"/>
                <a:ea typeface="AIG Futura Book"/>
                <a:cs typeface="AIG Futura Book"/>
              </a:defRPr>
            </a:lvl4pPr>
            <a:lvl5pPr marL="1535113" indent="-182563" algn="l" defTabSz="457200" rtl="0"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 sz="1600" kern="1200">
                <a:solidFill>
                  <a:srgbClr val="636463"/>
                </a:solidFill>
                <a:latin typeface="AIG Futura Book"/>
                <a:ea typeface="AIG Futura Book"/>
                <a:cs typeface="AIG Futura Boo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95DC"/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464646"/>
                </a:solidFill>
              </a:rPr>
              <a:t>Ответ на пожелания рынка - более широкое покрытие обеспечивает комплексную защиту от убытков </a:t>
            </a:r>
          </a:p>
          <a:p>
            <a:pPr>
              <a:buClr>
                <a:srgbClr val="0095DC"/>
              </a:buClr>
              <a:buFont typeface="Wingdings" panose="05000000000000000000" pitchFamily="2" charset="2"/>
              <a:buChar char="§"/>
            </a:pPr>
            <a:endParaRPr lang="ru-RU" dirty="0" smtClean="0">
              <a:solidFill>
                <a:srgbClr val="464646"/>
              </a:solidFill>
            </a:endParaRPr>
          </a:p>
          <a:p>
            <a:pPr>
              <a:buClr>
                <a:srgbClr val="0095DC"/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464646"/>
                </a:solidFill>
              </a:rPr>
              <a:t>Наша стратегия заключается в построении долгосрочных отношений с нашими партнерами. Мы прилагаем усилия, чтобы обеспечить лучшие на рынке, надежные продукты и услуги, которые помогут им создать лояльность и привлечь новые возможности развития бизнес</a:t>
            </a:r>
          </a:p>
          <a:p>
            <a:pPr marL="0" indent="0"/>
            <a:endParaRPr lang="ru-RU" dirty="0" smtClean="0">
              <a:solidFill>
                <a:srgbClr val="464646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6384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968991"/>
            <a:ext cx="8229600" cy="5145206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Font typeface="Arial" pitchFamily="34" charset="0"/>
              <a:buChar char="•"/>
            </a:pPr>
            <a:endParaRPr lang="ru-RU" dirty="0" smtClean="0">
              <a:cs typeface="Arial" pitchFamily="34" charset="0"/>
            </a:endParaRPr>
          </a:p>
          <a:p>
            <a:pPr marL="342900" indent="-342900"/>
            <a:r>
              <a:rPr lang="ru-RU" dirty="0">
                <a:solidFill>
                  <a:srgbClr val="0095DC"/>
                </a:solidFill>
              </a:rPr>
              <a:t>Основные моменты включают</a:t>
            </a:r>
          </a:p>
          <a:p>
            <a:pPr marL="342900" indent="-342900">
              <a:buClr>
                <a:srgbClr val="0095DC"/>
              </a:buCl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464646"/>
                </a:solidFill>
              </a:rPr>
              <a:t>Расширение стандартного покрытия (поломка машин и оборудования, все виды кражи, </a:t>
            </a:r>
            <a:r>
              <a:rPr lang="ru-RU" dirty="0" err="1">
                <a:solidFill>
                  <a:srgbClr val="464646"/>
                </a:solidFill>
              </a:rPr>
              <a:t>кибер</a:t>
            </a:r>
            <a:r>
              <a:rPr lang="ru-RU" dirty="0">
                <a:solidFill>
                  <a:srgbClr val="464646"/>
                </a:solidFill>
              </a:rPr>
              <a:t>-риски, расходы на очистные работы вследствие загрязнения окружающей среды)</a:t>
            </a:r>
          </a:p>
          <a:p>
            <a:pPr marL="342900" indent="-342900">
              <a:buClr>
                <a:srgbClr val="0095DC"/>
              </a:buCl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464646"/>
                </a:solidFill>
              </a:rPr>
              <a:t>Возмещение полной стоимости замены </a:t>
            </a:r>
          </a:p>
          <a:p>
            <a:pPr marL="342900" indent="-342900">
              <a:buClr>
                <a:srgbClr val="0095DC"/>
              </a:buCl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464646"/>
                </a:solidFill>
              </a:rPr>
              <a:t>Упрощенное урегулирование страховых случаев</a:t>
            </a:r>
          </a:p>
          <a:p>
            <a:pPr marL="342900" indent="-342900">
              <a:buClr>
                <a:srgbClr val="0095DC"/>
              </a:buCl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464646"/>
                </a:solidFill>
              </a:rPr>
              <a:t>Оптимизированный расчет потери дохода предприятия вследствие перерыва в деятельности – на основе Валовой прибыли / Валового дохода. Выплата на основании большей из двух сумм</a:t>
            </a:r>
          </a:p>
          <a:p>
            <a:pPr marL="342900" indent="-342900">
              <a:buClr>
                <a:srgbClr val="0095DC"/>
              </a:buClr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464646"/>
                </a:solidFill>
              </a:rPr>
              <a:t>Услуги риск-инженеров мирового класса. Обследование объектов страхования позволяет выработать комплект предупредительных мер по предотвращению ущерба.</a:t>
            </a:r>
          </a:p>
          <a:p>
            <a:pPr eaLnBrk="1" hangingPunct="1">
              <a:lnSpc>
                <a:spcPct val="140000"/>
              </a:lnSpc>
            </a:pPr>
            <a:endParaRPr lang="ru-RU" dirty="0" smtClean="0">
              <a:cs typeface="Arial" pitchFamily="34" charset="0"/>
            </a:endParaRPr>
          </a:p>
          <a:p>
            <a:pPr eaLnBrk="1" hangingPunct="1">
              <a:lnSpc>
                <a:spcPct val="140000"/>
              </a:lnSpc>
            </a:pPr>
            <a:endParaRPr lang="ru-RU" dirty="0" smtClean="0">
              <a:cs typeface="Arial" pitchFamily="34" charset="0"/>
            </a:endParaRPr>
          </a:p>
          <a:p>
            <a:pPr eaLnBrk="1" hangingPunct="1">
              <a:lnSpc>
                <a:spcPct val="140000"/>
              </a:lnSpc>
            </a:pPr>
            <a:endParaRPr lang="ru-RU" dirty="0" smtClean="0">
              <a:cs typeface="Arial" pitchFamily="34" charset="0"/>
            </a:endParaRPr>
          </a:p>
          <a:p>
            <a:pPr eaLnBrk="1" hangingPunct="1">
              <a:lnSpc>
                <a:spcPct val="140000"/>
              </a:lnSpc>
            </a:pPr>
            <a:endParaRPr lang="ru-RU" sz="1500" dirty="0" smtClean="0">
              <a:cs typeface="Arial" pitchFamily="34" charset="0"/>
            </a:endParaRPr>
          </a:p>
          <a:p>
            <a:pPr eaLnBrk="1" hangingPunct="1"/>
            <a:endParaRPr lang="ru-RU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8338" cy="488687"/>
          </a:xfrm>
        </p:spPr>
        <p:txBody>
          <a:bodyPr/>
          <a:lstStyle/>
          <a:p>
            <a:pPr eaLnBrk="1" hangingPunct="1"/>
            <a:r>
              <a:rPr lang="ru-RU" dirty="0"/>
              <a:t>Классическое покрытие «Все риски»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9258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о продукте </a:t>
            </a:r>
            <a:r>
              <a:rPr lang="en-US" dirty="0" smtClean="0"/>
              <a:t>Property Performance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95DC"/>
              </a:buClr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464646"/>
                </a:solidFill>
              </a:rPr>
              <a:t>Брошюра о продукте в Ваших материалах</a:t>
            </a:r>
          </a:p>
          <a:p>
            <a:endParaRPr lang="ru-RU" b="1" dirty="0" smtClean="0">
              <a:solidFill>
                <a:srgbClr val="464646"/>
              </a:solidFill>
            </a:endParaRPr>
          </a:p>
          <a:p>
            <a:pPr>
              <a:buClr>
                <a:srgbClr val="0095DC"/>
              </a:buClr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464646"/>
                </a:solidFill>
              </a:rPr>
              <a:t>Видеоролики:</a:t>
            </a:r>
          </a:p>
          <a:p>
            <a:pPr marL="0" indent="0">
              <a:buClr>
                <a:srgbClr val="0095DC"/>
              </a:buClr>
            </a:pPr>
            <a:endParaRPr lang="ru-RU" b="1" dirty="0" smtClean="0">
              <a:solidFill>
                <a:srgbClr val="464646"/>
              </a:solidFill>
            </a:endParaRPr>
          </a:p>
          <a:p>
            <a:pPr>
              <a:buAutoNum type="arabicPeriod"/>
            </a:pPr>
            <a:r>
              <a:rPr lang="ru-RU" b="1" dirty="0" smtClean="0">
                <a:solidFill>
                  <a:srgbClr val="464646"/>
                </a:solidFill>
              </a:rPr>
              <a:t>Преимущества продукта </a:t>
            </a:r>
            <a:r>
              <a:rPr lang="en-US" b="1" dirty="0" smtClean="0">
                <a:solidFill>
                  <a:srgbClr val="464646"/>
                </a:solidFill>
              </a:rPr>
              <a:t>Property Performance</a:t>
            </a:r>
            <a:endParaRPr lang="ru-RU" b="1" dirty="0" smtClean="0">
              <a:solidFill>
                <a:srgbClr val="464646"/>
              </a:solidFill>
            </a:endParaRPr>
          </a:p>
          <a:p>
            <a:pPr marL="0" indent="0"/>
            <a:r>
              <a:rPr lang="ru-RU" b="1" dirty="0" smtClean="0">
                <a:solidFill>
                  <a:srgbClr val="464646"/>
                </a:solidFill>
              </a:rPr>
              <a:t>Фильм </a:t>
            </a:r>
          </a:p>
          <a:p>
            <a:pPr marL="0" indent="0"/>
            <a:endParaRPr lang="ru-RU" b="1" dirty="0">
              <a:solidFill>
                <a:srgbClr val="464646"/>
              </a:solidFill>
            </a:endParaRPr>
          </a:p>
          <a:p>
            <a:r>
              <a:rPr lang="en-US" b="1" dirty="0" smtClean="0">
                <a:solidFill>
                  <a:srgbClr val="464646"/>
                </a:solidFill>
              </a:rPr>
              <a:t>2. </a:t>
            </a:r>
            <a:r>
              <a:rPr lang="ru-RU" b="1" dirty="0" smtClean="0">
                <a:solidFill>
                  <a:srgbClr val="464646"/>
                </a:solidFill>
              </a:rPr>
              <a:t>  Основы урегулирования перерыва в деятельности, которые подчеркивают преимущества для клиента и подчеркивают сильные стороны наших условий страхования при страховом случае</a:t>
            </a:r>
          </a:p>
          <a:p>
            <a:r>
              <a:rPr lang="ru-RU" b="1" dirty="0">
                <a:solidFill>
                  <a:srgbClr val="464646"/>
                </a:solidFill>
              </a:rPr>
              <a:t>Фильм </a:t>
            </a:r>
          </a:p>
          <a:p>
            <a:endParaRPr lang="ru-RU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9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1"/>
          <p:cNvSpPr>
            <a:spLocks noGrp="1"/>
          </p:cNvSpPr>
          <p:nvPr>
            <p:ph sz="half" idx="1"/>
          </p:nvPr>
        </p:nvSpPr>
        <p:spPr>
          <a:xfrm>
            <a:off x="2150533" y="1910404"/>
            <a:ext cx="4743752" cy="19566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Aft>
                <a:spcPct val="0"/>
              </a:spcAft>
            </a:pPr>
            <a:endParaRPr lang="ru-RU" sz="1700" dirty="0" smtClean="0"/>
          </a:p>
          <a:p>
            <a:pPr algn="ctr" eaLnBrk="1" hangingPunct="1">
              <a:lnSpc>
                <a:spcPct val="90000"/>
              </a:lnSpc>
              <a:spcAft>
                <a:spcPct val="0"/>
              </a:spcAft>
            </a:pPr>
            <a:endParaRPr lang="ru-RU" sz="1700" dirty="0" smtClean="0"/>
          </a:p>
          <a:p>
            <a:pPr algn="ctr" eaLnBrk="1" hangingPunct="1">
              <a:lnSpc>
                <a:spcPct val="90000"/>
              </a:lnSpc>
              <a:spcAft>
                <a:spcPct val="0"/>
              </a:spcAft>
            </a:pPr>
            <a:endParaRPr lang="ru-RU" sz="1700" dirty="0" smtClean="0"/>
          </a:p>
          <a:p>
            <a:pPr algn="ctr" eaLnBrk="1" hangingPunct="1">
              <a:lnSpc>
                <a:spcPct val="90000"/>
              </a:lnSpc>
              <a:spcAft>
                <a:spcPct val="0"/>
              </a:spcAft>
            </a:pPr>
            <a:endParaRPr lang="ru-RU" sz="1700" dirty="0" smtClean="0"/>
          </a:p>
          <a:p>
            <a:pPr algn="ctr" eaLnBrk="1" hangingPunct="1">
              <a:lnSpc>
                <a:spcPct val="90000"/>
              </a:lnSpc>
              <a:spcAft>
                <a:spcPct val="0"/>
              </a:spcAft>
            </a:pPr>
            <a:r>
              <a:rPr lang="ru-RU" sz="4400" dirty="0" smtClean="0"/>
              <a:t>Вопросы и ответы</a:t>
            </a:r>
          </a:p>
          <a:p>
            <a:pPr algn="ctr" eaLnBrk="1" hangingPunct="1">
              <a:lnSpc>
                <a:spcPct val="90000"/>
              </a:lnSpc>
              <a:spcAft>
                <a:spcPct val="0"/>
              </a:spcAft>
            </a:pPr>
            <a:endParaRPr lang="ru-RU" sz="1700" dirty="0" smtClean="0"/>
          </a:p>
          <a:p>
            <a:pPr algn="ctr" eaLnBrk="1" hangingPunct="1">
              <a:lnSpc>
                <a:spcPct val="90000"/>
              </a:lnSpc>
              <a:spcAft>
                <a:spcPct val="0"/>
              </a:spcAft>
            </a:pPr>
            <a:endParaRPr lang="ru-RU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2"/>
          <p:cNvSpPr txBox="1">
            <a:spLocks noChangeArrowheads="1"/>
          </p:cNvSpPr>
          <p:nvPr/>
        </p:nvSpPr>
        <p:spPr bwMode="auto">
          <a:xfrm>
            <a:off x="484188" y="5386820"/>
            <a:ext cx="83089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" dirty="0" smtClean="0">
                <a:solidFill>
                  <a:schemeClr val="bg1"/>
                </a:solidFill>
                <a:latin typeface="Calibri" pitchFamily="34" charset="0"/>
              </a:rPr>
              <a:t>American International Group, Inc. (AIG) – один из международных лидеров на рынке страхования, обслуживающий клиентов более чем в 130 странах по всему миру. Компании, входящие в группу AIG, предоставляют услуги юридическим лицам, государственным учреждениям и частным клиентам, используя преимущества крупнейшей глобальной сети имущественного и личного страхования. Кроме того, компании AIG входят в число лидеров на рынке страхования жизни и пенсионного страхования в США. Обыкновенные акции AIG торгуются на Нью-Йоркской и Токийской фондовых биржах.</a:t>
            </a:r>
          </a:p>
          <a:p>
            <a:endParaRPr lang="ru-RU" sz="800" dirty="0">
              <a:solidFill>
                <a:schemeClr val="bg1"/>
              </a:solidFill>
            </a:endParaRPr>
          </a:p>
          <a:p>
            <a:r>
              <a:rPr lang="ru-RU" sz="800" dirty="0" smtClean="0">
                <a:solidFill>
                  <a:srgbClr val="FFFFFF"/>
                </a:solidFill>
                <a:latin typeface="Calibri" pitchFamily="34" charset="0"/>
              </a:rPr>
              <a:t>AIG – один из самых известных мировых брендов на рынках личного и имущественного страхования, страхования жизни, пенсионного и ипотечного страхования. Дополнительную информацию об American International Group, Inc. можно найти на наших сайтах www.aig.com, www.aig.ru и в социальных сетях www.facebook.com/aig.russia, www.twitter.com/aig_russia. Некоторые продукты и услуги могут предлагаться независимыми третьими сторонами. Дистрибуция страховых продуктов может вестись как через афилированные, так и независимые компании. Некоторые продукты страхования имущества и от несчастного случая могут быть предоставлены страховщиком эксцедентного страхования. Страховщики эксцедентного страхования, как правило, не участвуют в государственных гарантийных фондах, а страхователи, соответственно, не защищены этими фондами.</a:t>
            </a:r>
            <a:endParaRPr lang="ru-RU" sz="800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IG Master Templat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7821</TotalTime>
  <Words>510</Words>
  <Application>Microsoft Office PowerPoint</Application>
  <PresentationFormat>On-screen Show (4:3)</PresentationFormat>
  <Paragraphs>62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AIG Master Template</vt:lpstr>
      <vt:lpstr>Когда всех штормит. Как защитить себя от рисков?</vt:lpstr>
      <vt:lpstr>Страхование имущества</vt:lpstr>
      <vt:lpstr>Стратегия рынка среднего предпринимательства в недвижимости</vt:lpstr>
      <vt:lpstr>Стратегия Property Performance</vt:lpstr>
      <vt:lpstr>Классическое покрытие «Все риски» </vt:lpstr>
      <vt:lpstr>Материалы о продукте Property Performance </vt:lpstr>
      <vt:lpstr>PowerPoint Presentation</vt:lpstr>
      <vt:lpstr>PowerPoint Presentation</vt:lpstr>
    </vt:vector>
  </TitlesOfParts>
  <Company>Pentagram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Title</dc:title>
  <dc:creator>Rafael Medina</dc:creator>
  <cp:lastModifiedBy>lvinokur</cp:lastModifiedBy>
  <cp:revision>456</cp:revision>
  <dcterms:created xsi:type="dcterms:W3CDTF">2012-07-27T19:37:01Z</dcterms:created>
  <dcterms:modified xsi:type="dcterms:W3CDTF">2015-09-03T15:58:24Z</dcterms:modified>
</cp:coreProperties>
</file>