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2" r:id="rId2"/>
    <p:sldId id="267" r:id="rId3"/>
  </p:sldIdLst>
  <p:sldSz cx="9906000" cy="6858000" type="A4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77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55" autoAdjust="0"/>
    <p:restoredTop sz="94245" autoAdjust="0"/>
  </p:normalViewPr>
  <p:slideViewPr>
    <p:cSldViewPr>
      <p:cViewPr>
        <p:scale>
          <a:sx n="75" d="100"/>
          <a:sy n="75" d="100"/>
        </p:scale>
        <p:origin x="-1764" y="-258"/>
      </p:cViewPr>
      <p:guideLst>
        <p:guide orient="horz" pos="2474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276" y="-96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20F052-C25F-423F-ACC4-6592B74E5EEF}" type="datetimeFigureOut">
              <a:rPr lang="ru-RU" smtClean="0"/>
              <a:t>04.09.2015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EA4D84-D03F-45A7-A95C-550B1062207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12471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A20285-029C-4DC5-B12E-7A6DF4ED7797}" type="datetimeFigureOut">
              <a:rPr lang="ru-RU" smtClean="0"/>
              <a:t>04.09.2015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25488" y="741363"/>
            <a:ext cx="53467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149DB2-D03B-438B-88A9-6D81EEF3F2E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3204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 userDrawn="1"/>
        </p:nvSpPr>
        <p:spPr bwMode="auto">
          <a:xfrm>
            <a:off x="0" y="6621102"/>
            <a:ext cx="9906000" cy="232897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5765" tIns="47883" rIns="95765" bIns="47883" anchor="ctr"/>
          <a:lstStyle/>
          <a:p>
            <a:pPr algn="ctr"/>
            <a:endParaRPr lang="ru-RU" baseline="0" dirty="0"/>
          </a:p>
        </p:txBody>
      </p:sp>
      <p:pic>
        <p:nvPicPr>
          <p:cNvPr id="7" name="Picture 2" descr="D:\Logo\Terra Auri_Logo_v2.e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37" y="6657485"/>
            <a:ext cx="1483651" cy="180000"/>
          </a:xfrm>
          <a:prstGeom prst="rect">
            <a:avLst/>
          </a:prstGeom>
          <a:noFill/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330" y="-4573"/>
            <a:ext cx="2207525" cy="165600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488" y="1656096"/>
            <a:ext cx="2207374" cy="165600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018" y="3316232"/>
            <a:ext cx="2208000" cy="165600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018" y="4964525"/>
            <a:ext cx="2208000" cy="1656000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6085" y="5409328"/>
            <a:ext cx="3164791" cy="9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93773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 userDrawn="1"/>
        </p:nvSpPr>
        <p:spPr bwMode="auto">
          <a:xfrm>
            <a:off x="0" y="6621102"/>
            <a:ext cx="9906000" cy="232897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5765" tIns="47883" rIns="95765" bIns="47883" anchor="ctr"/>
          <a:lstStyle/>
          <a:p>
            <a:pPr algn="ctr"/>
            <a:endParaRPr lang="ru-RU" baseline="0" dirty="0"/>
          </a:p>
        </p:txBody>
      </p:sp>
      <p:cxnSp>
        <p:nvCxnSpPr>
          <p:cNvPr id="13" name="Прямая соединительная линия 12"/>
          <p:cNvCxnSpPr/>
          <p:nvPr userDrawn="1"/>
        </p:nvCxnSpPr>
        <p:spPr>
          <a:xfrm>
            <a:off x="0" y="450476"/>
            <a:ext cx="9906000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 userDrawn="1"/>
        </p:nvCxnSpPr>
        <p:spPr>
          <a:xfrm flipV="1">
            <a:off x="5670454" y="450476"/>
            <a:ext cx="0" cy="6170626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 userDrawn="1"/>
        </p:nvCxnSpPr>
        <p:spPr>
          <a:xfrm>
            <a:off x="5670454" y="3478852"/>
            <a:ext cx="4223508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D:\Logo\Terra Auri_Logo_v2.e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37" y="6657485"/>
            <a:ext cx="1483651" cy="180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 userDrawn="1"/>
        </p:nvSpPr>
        <p:spPr>
          <a:xfrm>
            <a:off x="9542269" y="6597352"/>
            <a:ext cx="3674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0DB2BFAD-4B53-4268-8589-5185725228A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pPr/>
              <a:t>‹#›</a:t>
            </a:fld>
            <a:endParaRPr lang="ru-RU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655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 userDrawn="1"/>
        </p:nvSpPr>
        <p:spPr bwMode="auto">
          <a:xfrm>
            <a:off x="0" y="6621102"/>
            <a:ext cx="9906000" cy="232897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5765" tIns="47883" rIns="95765" bIns="47883" anchor="ctr"/>
          <a:lstStyle/>
          <a:p>
            <a:pPr algn="ctr"/>
            <a:endParaRPr lang="ru-RU" baseline="0" dirty="0"/>
          </a:p>
        </p:txBody>
      </p:sp>
      <p:cxnSp>
        <p:nvCxnSpPr>
          <p:cNvPr id="13" name="Прямая соединительная линия 12"/>
          <p:cNvCxnSpPr/>
          <p:nvPr userDrawn="1"/>
        </p:nvCxnSpPr>
        <p:spPr>
          <a:xfrm>
            <a:off x="0" y="450476"/>
            <a:ext cx="9906000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 userDrawn="1"/>
        </p:nvCxnSpPr>
        <p:spPr>
          <a:xfrm flipV="1">
            <a:off x="5670454" y="450476"/>
            <a:ext cx="0" cy="6170626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 userDrawn="1"/>
        </p:nvCxnSpPr>
        <p:spPr>
          <a:xfrm>
            <a:off x="0" y="3478852"/>
            <a:ext cx="9893962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D:\Logo\Terra Auri_Logo_v2.e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37" y="6657485"/>
            <a:ext cx="1483651" cy="180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 userDrawn="1"/>
        </p:nvSpPr>
        <p:spPr>
          <a:xfrm>
            <a:off x="9542269" y="6597352"/>
            <a:ext cx="3674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0DB2BFAD-4B53-4268-8589-5185725228A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pPr/>
              <a:t>‹#›</a:t>
            </a:fld>
            <a:endParaRPr lang="ru-RU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700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ChangeArrowheads="1"/>
          </p:cNvSpPr>
          <p:nvPr userDrawn="1"/>
        </p:nvSpPr>
        <p:spPr bwMode="auto">
          <a:xfrm>
            <a:off x="0" y="6621102"/>
            <a:ext cx="9906000" cy="232897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5765" tIns="47883" rIns="95765" bIns="47883" anchor="ctr"/>
          <a:lstStyle/>
          <a:p>
            <a:pPr algn="ctr"/>
            <a:endParaRPr lang="ru-RU" baseline="0" dirty="0"/>
          </a:p>
        </p:txBody>
      </p:sp>
      <p:cxnSp>
        <p:nvCxnSpPr>
          <p:cNvPr id="13" name="Прямая соединительная линия 12"/>
          <p:cNvCxnSpPr/>
          <p:nvPr userDrawn="1"/>
        </p:nvCxnSpPr>
        <p:spPr>
          <a:xfrm>
            <a:off x="0" y="452164"/>
            <a:ext cx="9906000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 userDrawn="1"/>
        </p:nvCxnSpPr>
        <p:spPr>
          <a:xfrm flipV="1">
            <a:off x="4935173" y="452164"/>
            <a:ext cx="2626" cy="6168938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D:\Logo\Terra Auri_Logo_v2.e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37" y="6657485"/>
            <a:ext cx="1483651" cy="180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 userDrawn="1"/>
        </p:nvSpPr>
        <p:spPr>
          <a:xfrm>
            <a:off x="9542269" y="6597352"/>
            <a:ext cx="3674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0DB2BFAD-4B53-4268-8589-5185725228A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pPr/>
              <a:t>‹#›</a:t>
            </a:fld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-1285" y="476672"/>
            <a:ext cx="49364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ОСНОВНЫЕ</a:t>
            </a:r>
            <a:r>
              <a:rPr lang="ru-RU" sz="1600" b="1" baseline="0" dirty="0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 ФАКТЫ</a:t>
            </a:r>
            <a:endParaRPr lang="ru-RU" sz="1600" b="1" dirty="0">
              <a:solidFill>
                <a:schemeClr val="bg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4953000" y="476892"/>
            <a:ext cx="49364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ВЫВОДЫ И</a:t>
            </a:r>
            <a:r>
              <a:rPr lang="ru-RU" sz="1600" b="1" baseline="0" dirty="0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 РЕКОМЕНДАЦИИ</a:t>
            </a:r>
            <a:endParaRPr lang="ru-RU" sz="1600" b="1" dirty="0">
              <a:solidFill>
                <a:schemeClr val="bg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0843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 userDrawn="1"/>
        </p:nvSpPr>
        <p:spPr bwMode="auto">
          <a:xfrm>
            <a:off x="0" y="6621102"/>
            <a:ext cx="9906000" cy="232897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5765" tIns="47883" rIns="95765" bIns="47883" anchor="ctr"/>
          <a:lstStyle/>
          <a:p>
            <a:pPr algn="ctr"/>
            <a:endParaRPr lang="ru-RU" baseline="0" dirty="0"/>
          </a:p>
        </p:txBody>
      </p:sp>
      <p:cxnSp>
        <p:nvCxnSpPr>
          <p:cNvPr id="13" name="Прямая соединительная линия 12"/>
          <p:cNvCxnSpPr/>
          <p:nvPr userDrawn="1"/>
        </p:nvCxnSpPr>
        <p:spPr>
          <a:xfrm>
            <a:off x="0" y="452164"/>
            <a:ext cx="9906000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 userDrawn="1"/>
        </p:nvCxnSpPr>
        <p:spPr>
          <a:xfrm flipV="1">
            <a:off x="4935173" y="452164"/>
            <a:ext cx="2626" cy="6168938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D:\Logo\Terra Auri_Logo_v2.e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37" y="6657485"/>
            <a:ext cx="1483651" cy="180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 userDrawn="1"/>
        </p:nvSpPr>
        <p:spPr>
          <a:xfrm>
            <a:off x="9542269" y="6597352"/>
            <a:ext cx="3674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0DB2BFAD-4B53-4268-8589-5185725228A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pPr/>
              <a:t>‹#›</a:t>
            </a:fld>
            <a:endParaRPr lang="ru-RU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334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 userDrawn="1"/>
        </p:nvSpPr>
        <p:spPr bwMode="auto">
          <a:xfrm>
            <a:off x="0" y="6621102"/>
            <a:ext cx="9906000" cy="232897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5765" tIns="47883" rIns="95765" bIns="47883" anchor="ctr"/>
          <a:lstStyle/>
          <a:p>
            <a:pPr algn="ctr"/>
            <a:endParaRPr lang="ru-RU" baseline="0" dirty="0"/>
          </a:p>
        </p:txBody>
      </p:sp>
      <p:cxnSp>
        <p:nvCxnSpPr>
          <p:cNvPr id="13" name="Прямая соединительная линия 12"/>
          <p:cNvCxnSpPr/>
          <p:nvPr userDrawn="1"/>
        </p:nvCxnSpPr>
        <p:spPr>
          <a:xfrm>
            <a:off x="0" y="462351"/>
            <a:ext cx="9906000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D:\Logo\Terra Auri_Logo_v2.e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37" y="6657485"/>
            <a:ext cx="1483651" cy="180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 userDrawn="1"/>
        </p:nvSpPr>
        <p:spPr>
          <a:xfrm>
            <a:off x="9542269" y="6597352"/>
            <a:ext cx="3674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0DB2BFAD-4B53-4268-8589-5185725228A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pPr/>
              <a:t>‹#›</a:t>
            </a:fld>
            <a:endParaRPr lang="ru-RU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8790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2" r:id="rId2"/>
    <p:sldLayoutId id="2147483656" r:id="rId3"/>
    <p:sldLayoutId id="2147483650" r:id="rId4"/>
    <p:sldLayoutId id="2147483653" r:id="rId5"/>
    <p:sldLayoutId id="2147483651" r:id="rId6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5"/>
          <p:cNvSpPr txBox="1">
            <a:spLocks/>
          </p:cNvSpPr>
          <p:nvPr/>
        </p:nvSpPr>
        <p:spPr>
          <a:xfrm>
            <a:off x="2550018" y="2235182"/>
            <a:ext cx="7355982" cy="220192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57541" rtl="0" eaLnBrk="1" latinLnBrk="0" hangingPunct="1">
              <a:spcBef>
                <a:spcPct val="0"/>
              </a:spcBef>
              <a:buNone/>
              <a:defRPr sz="2200" b="1" kern="1200">
                <a:solidFill>
                  <a:srgbClr val="2E1B00"/>
                </a:solidFill>
                <a:latin typeface="Georgia" pitchFamily="18" charset="0"/>
                <a:ea typeface="+mj-ea"/>
                <a:cs typeface="+mj-cs"/>
              </a:defRPr>
            </a:lvl1pPr>
          </a:lstStyle>
          <a:p>
            <a:pPr algn="ctr">
              <a:lnSpc>
                <a:spcPct val="200000"/>
              </a:lnSpc>
            </a:pPr>
            <a:r>
              <a:rPr lang="ru-RU" sz="1950" dirty="0" smtClean="0"/>
              <a:t>Наиболее целесообразные способы преобразований проектов, находящихся в инвестиционной фазе</a:t>
            </a:r>
            <a:endParaRPr lang="ru-RU" sz="1950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6681192" y="6601357"/>
            <a:ext cx="3224808" cy="27699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57541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8770" algn="l" defTabSz="957541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541" algn="l" defTabSz="957541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311" algn="l" defTabSz="957541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084" algn="l" defTabSz="957541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3854" algn="l" defTabSz="957541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2623" algn="l" defTabSz="957541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1394" algn="l" defTabSz="957541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0165" algn="l" defTabSz="957541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200" dirty="0" smtClean="0">
                <a:latin typeface="Georgia" panose="02040502050405020303" pitchFamily="18" charset="0"/>
              </a:rPr>
              <a:t>Сентябрь 2015</a:t>
            </a:r>
            <a:endParaRPr lang="ru-RU" sz="1200" dirty="0">
              <a:latin typeface="Georgia" panose="02040502050405020303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330" y="-4573"/>
            <a:ext cx="2207525" cy="1656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488" y="1646571"/>
            <a:ext cx="2207374" cy="1656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018" y="3316232"/>
            <a:ext cx="2208000" cy="16560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018" y="4964525"/>
            <a:ext cx="2208000" cy="16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16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4"/>
          <p:cNvSpPr txBox="1">
            <a:spLocks/>
          </p:cNvSpPr>
          <p:nvPr/>
        </p:nvSpPr>
        <p:spPr>
          <a:xfrm>
            <a:off x="159568" y="16013"/>
            <a:ext cx="9761984" cy="532667"/>
          </a:xfrm>
          <a:prstGeom prst="rect">
            <a:avLst/>
          </a:prstGeom>
        </p:spPr>
        <p:txBody>
          <a:bodyPr vert="horz" lIns="95754" tIns="47877" rIns="95754" bIns="47877" rtlCol="0" anchor="t" anchorCtr="0">
            <a:normAutofit fontScale="92500"/>
          </a:bodyPr>
          <a:lstStyle>
            <a:lvl1pPr algn="l" defTabSz="957541" rtl="0" eaLnBrk="1" latinLnBrk="0" hangingPunct="1">
              <a:spcBef>
                <a:spcPct val="0"/>
              </a:spcBef>
              <a:buNone/>
              <a:defRPr sz="2200" b="1" kern="1200">
                <a:solidFill>
                  <a:srgbClr val="2E1B00"/>
                </a:solidFill>
                <a:latin typeface="Georgia" pitchFamily="18" charset="0"/>
                <a:ea typeface="+mj-ea"/>
                <a:cs typeface="+mj-cs"/>
              </a:defRPr>
            </a:lvl1pPr>
          </a:lstStyle>
          <a:p>
            <a:r>
              <a:rPr lang="ru-RU" dirty="0" smtClean="0"/>
              <a:t>Оптимизация проектов в рамках параметров, установленных в ГПЗУ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00472" y="692696"/>
            <a:ext cx="2232248" cy="913782"/>
          </a:xfrm>
          <a:prstGeom prst="rect">
            <a:avLst/>
          </a:prstGeom>
          <a:solidFill>
            <a:schemeClr val="tx2">
              <a:lumMod val="60000"/>
              <a:lumOff val="40000"/>
              <a:alpha val="3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1. Расчет паркинга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18530" y="693234"/>
            <a:ext cx="2796882" cy="913244"/>
          </a:xfrm>
          <a:prstGeom prst="rect">
            <a:avLst/>
          </a:prstGeom>
          <a:solidFill>
            <a:schemeClr val="tx2">
              <a:lumMod val="60000"/>
              <a:lumOff val="40000"/>
              <a:alpha val="3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СП / МГСН /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«Временный порядок»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934934" y="693234"/>
            <a:ext cx="2826060" cy="913244"/>
          </a:xfrm>
          <a:prstGeom prst="rect">
            <a:avLst/>
          </a:prstGeom>
          <a:solidFill>
            <a:schemeClr val="tx2">
              <a:lumMod val="60000"/>
              <a:lumOff val="40000"/>
              <a:alpha val="3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Оптимизация количества машиномест - </a:t>
            </a:r>
            <a:r>
              <a:rPr lang="ru-RU" b="1" dirty="0" smtClean="0">
                <a:solidFill>
                  <a:schemeClr val="tx1"/>
                </a:solidFill>
              </a:rPr>
              <a:t>«минус  уровень в паркинге»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62754" y="1995507"/>
            <a:ext cx="2232248" cy="1140698"/>
          </a:xfrm>
          <a:prstGeom prst="rect">
            <a:avLst/>
          </a:prstGeom>
          <a:solidFill>
            <a:schemeClr val="tx2">
              <a:lumMod val="60000"/>
              <a:lumOff val="40000"/>
              <a:alpha val="3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2. Расчет полезных площадей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345964" y="1988840"/>
            <a:ext cx="2769448" cy="1152128"/>
          </a:xfrm>
          <a:prstGeom prst="rect">
            <a:avLst/>
          </a:prstGeom>
          <a:solidFill>
            <a:schemeClr val="tx2">
              <a:lumMod val="60000"/>
              <a:lumOff val="40000"/>
              <a:alpha val="3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Суммарная поэтажная / общая /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площадь квартир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934678" y="1988471"/>
            <a:ext cx="2826060" cy="1147734"/>
          </a:xfrm>
          <a:prstGeom prst="rect">
            <a:avLst/>
          </a:prstGeom>
          <a:solidFill>
            <a:schemeClr val="tx2">
              <a:lumMod val="60000"/>
              <a:lumOff val="40000"/>
              <a:alpha val="3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Увеличение выхода площадей </a:t>
            </a:r>
            <a:r>
              <a:rPr lang="ru-RU" b="1" dirty="0" smtClean="0">
                <a:solidFill>
                  <a:schemeClr val="tx1"/>
                </a:solidFill>
              </a:rPr>
              <a:t>до 10%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28464" y="3573016"/>
            <a:ext cx="2232248" cy="1140698"/>
          </a:xfrm>
          <a:prstGeom prst="rect">
            <a:avLst/>
          </a:prstGeom>
          <a:solidFill>
            <a:schemeClr val="tx2">
              <a:lumMod val="60000"/>
              <a:lumOff val="40000"/>
              <a:alpha val="3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3. Плотность застройки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335680" y="3573016"/>
            <a:ext cx="2769448" cy="1152128"/>
          </a:xfrm>
          <a:prstGeom prst="rect">
            <a:avLst/>
          </a:prstGeom>
          <a:solidFill>
            <a:schemeClr val="tx2">
              <a:lumMod val="60000"/>
              <a:lumOff val="40000"/>
              <a:alpha val="3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Кадастровый участок /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Нормируемые участки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6940046" y="3577410"/>
            <a:ext cx="2826060" cy="1147734"/>
          </a:xfrm>
          <a:prstGeom prst="rect">
            <a:avLst/>
          </a:prstGeom>
          <a:solidFill>
            <a:schemeClr val="tx2">
              <a:lumMod val="60000"/>
              <a:lumOff val="40000"/>
              <a:alpha val="3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Оптимизация платы за изменение ВРИ </a:t>
            </a:r>
            <a:r>
              <a:rPr lang="ru-RU" b="1" dirty="0" smtClean="0">
                <a:solidFill>
                  <a:schemeClr val="tx1"/>
                </a:solidFill>
              </a:rPr>
              <a:t>до 25-35%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128464" y="5157192"/>
            <a:ext cx="2232248" cy="1140698"/>
          </a:xfrm>
          <a:prstGeom prst="rect">
            <a:avLst/>
          </a:prstGeom>
          <a:solidFill>
            <a:schemeClr val="tx2">
              <a:lumMod val="60000"/>
              <a:lumOff val="40000"/>
              <a:alpha val="3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4. Технические помещения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3335680" y="5157192"/>
            <a:ext cx="2769448" cy="1152128"/>
          </a:xfrm>
          <a:prstGeom prst="rect">
            <a:avLst/>
          </a:prstGeom>
          <a:solidFill>
            <a:schemeClr val="tx2">
              <a:lumMod val="60000"/>
              <a:lumOff val="40000"/>
              <a:alpha val="3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Тех. этаж /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Паркинг в стилобате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6940046" y="5161586"/>
            <a:ext cx="2826060" cy="1147734"/>
          </a:xfrm>
          <a:prstGeom prst="rect">
            <a:avLst/>
          </a:prstGeom>
          <a:solidFill>
            <a:schemeClr val="tx2">
              <a:lumMod val="60000"/>
              <a:lumOff val="40000"/>
              <a:alpha val="3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«Минус </a:t>
            </a:r>
            <a:r>
              <a:rPr lang="ru-RU" b="1" dirty="0">
                <a:solidFill>
                  <a:schemeClr val="tx1"/>
                </a:solidFill>
              </a:rPr>
              <a:t>один этаж»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 из расчета суммарной поэтажной площади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63" name="Прямая со стрелкой 62"/>
          <p:cNvCxnSpPr>
            <a:stCxn id="6" idx="3"/>
            <a:endCxn id="8" idx="1"/>
          </p:cNvCxnSpPr>
          <p:nvPr/>
        </p:nvCxnSpPr>
        <p:spPr>
          <a:xfrm>
            <a:off x="2432720" y="1149587"/>
            <a:ext cx="885810" cy="269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>
            <a:stCxn id="8" idx="3"/>
            <a:endCxn id="9" idx="1"/>
          </p:cNvCxnSpPr>
          <p:nvPr/>
        </p:nvCxnSpPr>
        <p:spPr>
          <a:xfrm>
            <a:off x="6115412" y="1149856"/>
            <a:ext cx="819522" cy="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>
            <a:stCxn id="11" idx="3"/>
            <a:endCxn id="13" idx="1"/>
          </p:cNvCxnSpPr>
          <p:nvPr/>
        </p:nvCxnSpPr>
        <p:spPr>
          <a:xfrm flipV="1">
            <a:off x="2395002" y="2564904"/>
            <a:ext cx="950962" cy="952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 стрелкой 77"/>
          <p:cNvCxnSpPr>
            <a:stCxn id="13" idx="3"/>
            <a:endCxn id="14" idx="1"/>
          </p:cNvCxnSpPr>
          <p:nvPr/>
        </p:nvCxnSpPr>
        <p:spPr>
          <a:xfrm flipV="1">
            <a:off x="6115412" y="2562338"/>
            <a:ext cx="819266" cy="2566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 стрелкой 80"/>
          <p:cNvCxnSpPr>
            <a:stCxn id="16" idx="3"/>
            <a:endCxn id="42" idx="1"/>
          </p:cNvCxnSpPr>
          <p:nvPr/>
        </p:nvCxnSpPr>
        <p:spPr>
          <a:xfrm>
            <a:off x="2360712" y="4143365"/>
            <a:ext cx="974968" cy="5715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 стрелкой 83"/>
          <p:cNvCxnSpPr>
            <a:stCxn id="42" idx="3"/>
            <a:endCxn id="44" idx="1"/>
          </p:cNvCxnSpPr>
          <p:nvPr/>
        </p:nvCxnSpPr>
        <p:spPr>
          <a:xfrm>
            <a:off x="6105128" y="4149080"/>
            <a:ext cx="834918" cy="2197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 стрелкой 86"/>
          <p:cNvCxnSpPr>
            <a:stCxn id="49" idx="3"/>
            <a:endCxn id="51" idx="1"/>
          </p:cNvCxnSpPr>
          <p:nvPr/>
        </p:nvCxnSpPr>
        <p:spPr>
          <a:xfrm>
            <a:off x="2360712" y="5727541"/>
            <a:ext cx="974968" cy="5715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 стрелкой 89"/>
          <p:cNvCxnSpPr>
            <a:stCxn id="51" idx="3"/>
            <a:endCxn id="52" idx="1"/>
          </p:cNvCxnSpPr>
          <p:nvPr/>
        </p:nvCxnSpPr>
        <p:spPr>
          <a:xfrm>
            <a:off x="6105128" y="5733256"/>
            <a:ext cx="834918" cy="2197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717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3602</TotalTime>
  <Words>100</Words>
  <Application>Microsoft Office PowerPoint</Application>
  <PresentationFormat>Лист A4 (210x297 мм)</PresentationFormat>
  <Paragraphs>20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Онофрей Дмитрий</dc:creator>
  <cp:lastModifiedBy>onofrey</cp:lastModifiedBy>
  <cp:revision>329</cp:revision>
  <cp:lastPrinted>2014-04-01T06:34:49Z</cp:lastPrinted>
  <dcterms:created xsi:type="dcterms:W3CDTF">2013-11-22T06:54:42Z</dcterms:created>
  <dcterms:modified xsi:type="dcterms:W3CDTF">2015-09-04T08:54:18Z</dcterms:modified>
</cp:coreProperties>
</file>