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1" r:id="rId7"/>
    <p:sldId id="260" r:id="rId8"/>
    <p:sldId id="262" r:id="rId9"/>
    <p:sldId id="286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7" r:id="rId30"/>
    <p:sldId id="283" r:id="rId31"/>
    <p:sldId id="284" r:id="rId32"/>
  </p:sldIdLst>
  <p:sldSz cx="9144000" cy="5143500" type="screen16x9"/>
  <p:notesSz cx="6735763" cy="98663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78" y="-52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73C6-AC11-4413-ABE4-DF2BDB002235}" type="datetimeFigureOut">
              <a:rPr lang="es-ES" smtClean="0"/>
              <a:pPr/>
              <a:t>06/09/2015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D22-A603-4052-8CB5-7905C6B4BED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73C6-AC11-4413-ABE4-DF2BDB002235}" type="datetimeFigureOut">
              <a:rPr lang="es-ES" smtClean="0"/>
              <a:pPr/>
              <a:t>06/09/2015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D22-A603-4052-8CB5-7905C6B4BED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73C6-AC11-4413-ABE4-DF2BDB002235}" type="datetimeFigureOut">
              <a:rPr lang="es-ES" smtClean="0"/>
              <a:pPr/>
              <a:t>06/09/2015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D22-A603-4052-8CB5-7905C6B4BED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73C6-AC11-4413-ABE4-DF2BDB002235}" type="datetimeFigureOut">
              <a:rPr lang="es-ES" smtClean="0"/>
              <a:pPr/>
              <a:t>06/09/2015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D22-A603-4052-8CB5-7905C6B4BED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73C6-AC11-4413-ABE4-DF2BDB002235}" type="datetimeFigureOut">
              <a:rPr lang="es-ES" smtClean="0"/>
              <a:pPr/>
              <a:t>06/09/2015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D22-A603-4052-8CB5-7905C6B4BED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73C6-AC11-4413-ABE4-DF2BDB002235}" type="datetimeFigureOut">
              <a:rPr lang="es-ES" smtClean="0"/>
              <a:pPr/>
              <a:t>06/09/2015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D22-A603-4052-8CB5-7905C6B4BED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73C6-AC11-4413-ABE4-DF2BDB002235}" type="datetimeFigureOut">
              <a:rPr lang="es-ES" smtClean="0"/>
              <a:pPr/>
              <a:t>06/09/2015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D22-A603-4052-8CB5-7905C6B4BED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73C6-AC11-4413-ABE4-DF2BDB002235}" type="datetimeFigureOut">
              <a:rPr lang="es-ES" smtClean="0"/>
              <a:pPr/>
              <a:t>06/09/2015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D22-A603-4052-8CB5-7905C6B4BED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73C6-AC11-4413-ABE4-DF2BDB002235}" type="datetimeFigureOut">
              <a:rPr lang="es-ES" smtClean="0"/>
              <a:pPr/>
              <a:t>06/09/2015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D22-A603-4052-8CB5-7905C6B4BED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73C6-AC11-4413-ABE4-DF2BDB002235}" type="datetimeFigureOut">
              <a:rPr lang="es-ES" smtClean="0"/>
              <a:pPr/>
              <a:t>06/09/2015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D22-A603-4052-8CB5-7905C6B4BED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73C6-AC11-4413-ABE4-DF2BDB002235}" type="datetimeFigureOut">
              <a:rPr lang="es-ES" smtClean="0"/>
              <a:pPr/>
              <a:t>06/09/2015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C0D22-A603-4052-8CB5-7905C6B4BED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E73C6-AC11-4413-ABE4-DF2BDB002235}" type="datetimeFigureOut">
              <a:rPr lang="es-ES" smtClean="0"/>
              <a:pPr/>
              <a:t>06/09/2015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C0D22-A603-4052-8CB5-7905C6B4BED7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SN-presentacion-PRENSA_Page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2" y="-92546"/>
            <a:ext cx="914322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" y="-380578"/>
            <a:ext cx="9143228" cy="5143500"/>
          </a:xfrm>
          <a:prstGeom prst="rect">
            <a:avLst/>
          </a:prstGeom>
        </p:spPr>
      </p:pic>
      <p:pic>
        <p:nvPicPr>
          <p:cNvPr id="3" name="Picture 2" descr="C:\Users\rogacheva\Desktop\Безымянный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7814"/>
            <a:ext cx="693127" cy="3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" y="0"/>
            <a:ext cx="914315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4" name="Picture 2" descr="C:\Users\rogacheva\Desktop\Безымянный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40280"/>
            <a:ext cx="720080" cy="28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3440" y="229825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SREDA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" y="0"/>
            <a:ext cx="9143072" cy="5143500"/>
          </a:xfrm>
          <a:prstGeom prst="rect">
            <a:avLst/>
          </a:prstGeom>
        </p:spPr>
      </p:pic>
      <p:pic>
        <p:nvPicPr>
          <p:cNvPr id="1026" name="Picture 2" descr="C:\Users\rogacheva\Desktop\Безымянный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61"/>
            <a:ext cx="693127" cy="3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0" y="0"/>
            <a:ext cx="91418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0" name="Picture 2" descr="C:\Users\rogacheva\Desktop\Безымянный_черный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3568" cy="26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" y="0"/>
            <a:ext cx="914251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"/>
            <a:ext cx="9144000" cy="514342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2" y="0"/>
            <a:ext cx="9140775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" y="0"/>
            <a:ext cx="914251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3" y="0"/>
            <a:ext cx="9142273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" y="0"/>
            <a:ext cx="9142979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2" y="0"/>
            <a:ext cx="9141816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0" y="0"/>
            <a:ext cx="914332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3" y="0"/>
            <a:ext cx="9142293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" y="0"/>
            <a:ext cx="9143228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-1587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SN-presentacion-PRENSA_Page_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-1587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</Words>
  <Application>Microsoft Office PowerPoint</Application>
  <PresentationFormat>Экран (16:9)</PresentationFormat>
  <Paragraphs>1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Tema de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.</dc:creator>
  <cp:lastModifiedBy>Рогачева Ольга</cp:lastModifiedBy>
  <cp:revision>7</cp:revision>
  <dcterms:created xsi:type="dcterms:W3CDTF">2015-09-04T11:24:36Z</dcterms:created>
  <dcterms:modified xsi:type="dcterms:W3CDTF">2015-09-06T10:41:07Z</dcterms:modified>
</cp:coreProperties>
</file>